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7372-281A-499B-AB18-7C9629998D8A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83C3-9803-400B-8F3F-6A9E28FB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E7372-281A-499B-AB18-7C9629998D8A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F83C3-9803-400B-8F3F-6A9E28FB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0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1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4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6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4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1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07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7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b="1" smtClean="0"/>
              <a:t>Содержание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2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67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16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4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72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1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1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12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56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98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1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/>
              <a:t>О продукте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9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17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90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50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38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55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45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51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60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74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2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/>
              <a:t>Наши клиенты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72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68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4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6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78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smtClean="0">
                <a:latin typeface="Arial Black" pitchFamily="34" charset="0"/>
              </a:rPr>
              <a:t>Спасибо за внимание!</a:t>
            </a:r>
            <a:endParaRPr lang="ru-RU" altLang="ru-RU" sz="3600" b="1" smtClean="0"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2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4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8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9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8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4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Содержание</vt:lpstr>
      <vt:lpstr>О продукте</vt:lpstr>
      <vt:lpstr>Наши клиенты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Pavlov Alexey</dc:creator>
  <cp:lastModifiedBy>Pavlov Alexey</cp:lastModifiedBy>
  <cp:revision>1</cp:revision>
  <dcterms:created xsi:type="dcterms:W3CDTF">2014-05-21T10:52:41Z</dcterms:created>
  <dcterms:modified xsi:type="dcterms:W3CDTF">2014-05-21T10:52:41Z</dcterms:modified>
</cp:coreProperties>
</file>