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3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45" r:id="rId36"/>
    <p:sldId id="336" r:id="rId37"/>
    <p:sldId id="292" r:id="rId38"/>
    <p:sldId id="337" r:id="rId39"/>
    <p:sldId id="294" r:id="rId40"/>
    <p:sldId id="295" r:id="rId41"/>
    <p:sldId id="338" r:id="rId42"/>
    <p:sldId id="297" r:id="rId43"/>
    <p:sldId id="339" r:id="rId44"/>
    <p:sldId id="343" r:id="rId45"/>
    <p:sldId id="344" r:id="rId46"/>
    <p:sldId id="301" r:id="rId47"/>
    <p:sldId id="302" r:id="rId48"/>
    <p:sldId id="340" r:id="rId49"/>
    <p:sldId id="304" r:id="rId50"/>
    <p:sldId id="305" r:id="rId51"/>
    <p:sldId id="341" r:id="rId52"/>
    <p:sldId id="307" r:id="rId53"/>
    <p:sldId id="308" r:id="rId54"/>
    <p:sldId id="309" r:id="rId55"/>
    <p:sldId id="310" r:id="rId56"/>
    <p:sldId id="342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4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78"/>
    </p:cViewPr>
  </p:sorter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more than 70</c:v>
                </c:pt>
                <c:pt idx="1">
                  <c:v>40 to 70</c:v>
                </c:pt>
                <c:pt idx="2">
                  <c:v>20 to 40</c:v>
                </c:pt>
                <c:pt idx="3">
                  <c:v>less than 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194</c:v>
                </c:pt>
                <c:pt idx="2">
                  <c:v>486</c:v>
                </c:pt>
                <c:pt idx="3">
                  <c:v>4599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526274197553999"/>
          <c:y val="0.28470216272266047"/>
          <c:w val="0.24090386006265332"/>
          <c:h val="0.31301614635410879"/>
        </c:manualLayout>
      </c:layout>
      <c:overlay val="0"/>
      <c:txPr>
        <a:bodyPr/>
        <a:lstStyle/>
        <a:p>
          <a:pPr>
            <a:defRPr sz="16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%discount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Лист1!$A$2:$A$8</c:f>
              <c:numCache>
                <c:formatCode>General</c:formatCode>
                <c:ptCount val="7"/>
                <c:pt idx="0">
                  <c:v>300</c:v>
                </c:pt>
                <c:pt idx="1">
                  <c:v>320</c:v>
                </c:pt>
                <c:pt idx="2">
                  <c:v>340</c:v>
                </c:pt>
                <c:pt idx="3">
                  <c:v>360</c:v>
                </c:pt>
                <c:pt idx="4">
                  <c:v>380</c:v>
                </c:pt>
                <c:pt idx="5">
                  <c:v>400</c:v>
                </c:pt>
                <c:pt idx="6">
                  <c:v>500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93440"/>
        <c:axId val="24094976"/>
        <c:axId val="184476992"/>
      </c:line3DChart>
      <c:catAx>
        <c:axId val="240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4094976"/>
        <c:crosses val="autoZero"/>
        <c:auto val="0"/>
        <c:lblAlgn val="ctr"/>
        <c:lblOffset val="20"/>
        <c:noMultiLvlLbl val="0"/>
      </c:catAx>
      <c:valAx>
        <c:axId val="24094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r>
                  <a:rPr lang="en-US" sz="1100" dirty="0" smtClean="0">
                    <a:solidFill>
                      <a:schemeClr val="tx2"/>
                    </a:solidFill>
                  </a:rPr>
                  <a:t>% discount</a:t>
                </a:r>
                <a:endParaRPr lang="ru-RU" sz="1100" dirty="0">
                  <a:solidFill>
                    <a:schemeClr val="tx2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4093440"/>
        <c:crosses val="autoZero"/>
        <c:crossBetween val="between"/>
      </c:valAx>
      <c:serAx>
        <c:axId val="184476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240949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work sales</c:v>
                </c:pt>
                <c:pt idx="1">
                  <c:v>spare parts sales by workshop</c:v>
                </c:pt>
                <c:pt idx="2">
                  <c:v>spare parts sales by shop</c:v>
                </c:pt>
                <c:pt idx="3">
                  <c:v>other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050" b="0" i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F8AF4-F686-401A-A3CC-D14BC268EFCF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20C37-62E9-4DB1-A4A5-5CDE358B5242}">
      <dgm:prSet custT="1"/>
      <dgm:spPr/>
      <dgm:t>
        <a:bodyPr/>
        <a:lstStyle/>
        <a:p>
          <a:pPr rtl="0"/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1997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C2E551B7-DA26-4C3E-9A79-824CB4B9178D}" type="parTrans" cxnId="{583B86B1-7DD8-4862-BDFB-F44EA065B938}">
      <dgm:prSet/>
      <dgm:spPr/>
      <dgm:t>
        <a:bodyPr/>
        <a:lstStyle/>
        <a:p>
          <a:endParaRPr lang="ru-RU"/>
        </a:p>
      </dgm:t>
    </dgm:pt>
    <dgm:pt modelId="{DDD51260-34EB-459B-9537-2CF8DC239335}" type="sibTrans" cxnId="{583B86B1-7DD8-4862-BDFB-F44EA065B938}">
      <dgm:prSet/>
      <dgm:spPr/>
      <dgm:t>
        <a:bodyPr/>
        <a:lstStyle/>
        <a:p>
          <a:endParaRPr lang="ru-RU"/>
        </a:p>
      </dgm:t>
    </dgm:pt>
    <dgm:pt modelId="{50587E34-C2CD-40A9-A452-902563AF9A5C}">
      <dgm:prSet custT="1"/>
      <dgm:spPr/>
      <dgm:t>
        <a:bodyPr/>
        <a:lstStyle/>
        <a:p>
          <a:pPr rtl="0"/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May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2000 </a:t>
          </a:r>
          <a:r>
            <a:rPr lang="ru-RU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25679D2E-C41C-4F10-B4B1-26203A1E245B}" type="parTrans" cxnId="{3F4946CF-28DE-419F-915E-54F36C28713E}">
      <dgm:prSet/>
      <dgm:spPr/>
      <dgm:t>
        <a:bodyPr/>
        <a:lstStyle/>
        <a:p>
          <a:endParaRPr lang="ru-RU"/>
        </a:p>
      </dgm:t>
    </dgm:pt>
    <dgm:pt modelId="{EE1E56F0-8E3A-451C-8110-FB8A1EB96844}" type="sibTrans" cxnId="{3F4946CF-28DE-419F-915E-54F36C28713E}">
      <dgm:prSet/>
      <dgm:spPr/>
      <dgm:t>
        <a:bodyPr/>
        <a:lstStyle/>
        <a:p>
          <a:endParaRPr lang="ru-RU"/>
        </a:p>
      </dgm:t>
    </dgm:pt>
    <dgm:pt modelId="{9CD7379A-3685-4182-8CEE-124167AF04A0}">
      <dgm:prSet custT="1"/>
      <dgm:spPr/>
      <dgm:t>
        <a:bodyPr/>
        <a:lstStyle/>
        <a:p>
          <a:pPr rtl="0"/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June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2002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ED5D1B51-0EEE-4885-9094-499CF704F3A9}" type="parTrans" cxnId="{F360E67A-0118-468A-B3F5-D6E32E043EAD}">
      <dgm:prSet/>
      <dgm:spPr/>
      <dgm:t>
        <a:bodyPr/>
        <a:lstStyle/>
        <a:p>
          <a:endParaRPr lang="ru-RU"/>
        </a:p>
      </dgm:t>
    </dgm:pt>
    <dgm:pt modelId="{81305FD6-FA1D-4AD0-AB5C-C05992C7AA0D}" type="sibTrans" cxnId="{F360E67A-0118-468A-B3F5-D6E32E043EAD}">
      <dgm:prSet/>
      <dgm:spPr/>
      <dgm:t>
        <a:bodyPr/>
        <a:lstStyle/>
        <a:p>
          <a:endParaRPr lang="ru-RU"/>
        </a:p>
      </dgm:t>
    </dgm:pt>
    <dgm:pt modelId="{765EA09E-FFBC-49D7-8228-62C649F058ED}">
      <dgm:prSet custT="1"/>
      <dgm:spPr/>
      <dgm:t>
        <a:bodyPr/>
        <a:lstStyle/>
        <a:p>
          <a:pPr rtl="0"/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May</a:t>
          </a:r>
          <a:r>
            <a:rPr lang="ru-RU" sz="1200" b="1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2005</a:t>
          </a:r>
          <a:r>
            <a:rPr lang="ru-RU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18D0685B-0A44-480B-BF81-CAAD5D284592}" type="parTrans" cxnId="{878F5E0E-77E8-4482-B009-6AC7982103EF}">
      <dgm:prSet/>
      <dgm:spPr/>
      <dgm:t>
        <a:bodyPr/>
        <a:lstStyle/>
        <a:p>
          <a:endParaRPr lang="ru-RU"/>
        </a:p>
      </dgm:t>
    </dgm:pt>
    <dgm:pt modelId="{31777D17-0739-46E7-A96C-FDD779032961}" type="sibTrans" cxnId="{878F5E0E-77E8-4482-B009-6AC7982103EF}">
      <dgm:prSet/>
      <dgm:spPr/>
      <dgm:t>
        <a:bodyPr/>
        <a:lstStyle/>
        <a:p>
          <a:endParaRPr lang="ru-RU"/>
        </a:p>
      </dgm:t>
    </dgm:pt>
    <dgm:pt modelId="{F27FB361-8ED2-44BB-ADD5-B9CD9CB38EC0}">
      <dgm:prSet custT="1"/>
      <dgm:spPr/>
      <dgm:t>
        <a:bodyPr/>
        <a:lstStyle/>
        <a:p>
          <a:pPr rtl="0"/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February 2012</a:t>
          </a:r>
          <a:r>
            <a:rPr lang="ru-RU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CC095DAA-3970-4BFC-AE62-7D706BC6F317}" type="parTrans" cxnId="{26E2DA95-A865-4EA0-9ADE-A11023F5C550}">
      <dgm:prSet/>
      <dgm:spPr/>
      <dgm:t>
        <a:bodyPr/>
        <a:lstStyle/>
        <a:p>
          <a:endParaRPr lang="ru-RU"/>
        </a:p>
      </dgm:t>
    </dgm:pt>
    <dgm:pt modelId="{99BD5163-4ACC-44AA-9036-50D91B7AAF68}" type="sibTrans" cxnId="{26E2DA95-A865-4EA0-9ADE-A11023F5C550}">
      <dgm:prSet/>
      <dgm:spPr/>
      <dgm:t>
        <a:bodyPr/>
        <a:lstStyle/>
        <a:p>
          <a:endParaRPr lang="ru-RU"/>
        </a:p>
      </dgm:t>
    </dgm:pt>
    <dgm:pt modelId="{366A4C87-5250-4F07-B105-638D153433FE}">
      <dgm:prSet custT="1"/>
      <dgm:spPr/>
      <dgm:t>
        <a:bodyPr/>
        <a:lstStyle/>
        <a:p>
          <a:pPr rtl="0"/>
          <a:r>
            <a:rPr lang="ru-RU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release of “Alfa-Auto” edition 2 on “1C:Enterprise 7.7”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24397D1B-AB05-4704-9623-DDD7D4F26D86}" type="parTrans" cxnId="{36A48A95-EFCC-4A7D-A408-67026BA966C3}">
      <dgm:prSet/>
      <dgm:spPr/>
      <dgm:t>
        <a:bodyPr/>
        <a:lstStyle/>
        <a:p>
          <a:endParaRPr lang="ru-RU"/>
        </a:p>
      </dgm:t>
    </dgm:pt>
    <dgm:pt modelId="{1C7CFCC1-CE26-4437-BF7D-FFDD18EBA578}" type="sibTrans" cxnId="{36A48A95-EFCC-4A7D-A408-67026BA966C3}">
      <dgm:prSet/>
      <dgm:spPr/>
      <dgm:t>
        <a:bodyPr/>
        <a:lstStyle/>
        <a:p>
          <a:endParaRPr lang="ru-RU"/>
        </a:p>
      </dgm:t>
    </dgm:pt>
    <dgm:pt modelId="{59889B4D-7179-4C35-B3DA-1273D14CEF52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release of “Alfa-Auto” edition 3 on “1C:Enterprise 7.7”</a:t>
          </a:r>
          <a:endParaRPr lang="ru-RU" sz="1200" b="0" dirty="0">
            <a:solidFill>
              <a:schemeClr val="tx2">
                <a:lumMod val="75000"/>
              </a:schemeClr>
            </a:solidFill>
          </a:endParaRPr>
        </a:p>
      </dgm:t>
    </dgm:pt>
    <dgm:pt modelId="{C32EC6E6-74F1-4E58-AA78-0E55F067E2BB}" type="parTrans" cxnId="{D51E1022-6ECC-41D6-B2D4-00C9D7453E66}">
      <dgm:prSet/>
      <dgm:spPr/>
      <dgm:t>
        <a:bodyPr/>
        <a:lstStyle/>
        <a:p>
          <a:endParaRPr lang="ru-RU"/>
        </a:p>
      </dgm:t>
    </dgm:pt>
    <dgm:pt modelId="{15ACCE56-7B2F-4089-A4C5-3173A501ECD3}" type="sibTrans" cxnId="{D51E1022-6ECC-41D6-B2D4-00C9D7453E66}">
      <dgm:prSet/>
      <dgm:spPr/>
      <dgm:t>
        <a:bodyPr/>
        <a:lstStyle/>
        <a:p>
          <a:endParaRPr lang="ru-RU"/>
        </a:p>
      </dgm:t>
    </dgm:pt>
    <dgm:pt modelId="{CEE6579C-FB29-40F8-B97B-CBFDF251B946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release of “Alfa-Auto” edition 4 on “1C:Enterprise 8”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92C49456-51AE-489B-B79B-418ABA5587C8}" type="parTrans" cxnId="{AAFAB507-9660-49B7-BB6A-E30BB4B9D203}">
      <dgm:prSet/>
      <dgm:spPr/>
      <dgm:t>
        <a:bodyPr/>
        <a:lstStyle/>
        <a:p>
          <a:endParaRPr lang="ru-RU"/>
        </a:p>
      </dgm:t>
    </dgm:pt>
    <dgm:pt modelId="{E17907B9-C691-4BC6-9B24-2AF976844E53}" type="sibTrans" cxnId="{AAFAB507-9660-49B7-BB6A-E30BB4B9D203}">
      <dgm:prSet/>
      <dgm:spPr/>
      <dgm:t>
        <a:bodyPr/>
        <a:lstStyle/>
        <a:p>
          <a:endParaRPr lang="ru-RU"/>
        </a:p>
      </dgm:t>
    </dgm:pt>
    <dgm:pt modelId="{111A0F75-FA0B-4662-AD25-2D86B44D3BFA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release of “Alfa-Auto” edition 5 on “1C:Enterprise 8.2”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306690B3-1197-45DA-9028-EAD0C550B2F5}" type="parTrans" cxnId="{5B44A9C6-4D92-4D7C-B435-3B57673B91AE}">
      <dgm:prSet/>
      <dgm:spPr/>
      <dgm:t>
        <a:bodyPr/>
        <a:lstStyle/>
        <a:p>
          <a:endParaRPr lang="ru-RU"/>
        </a:p>
      </dgm:t>
    </dgm:pt>
    <dgm:pt modelId="{000FCFDD-AB3A-4F7F-A023-752F92BB0130}" type="sibTrans" cxnId="{5B44A9C6-4D92-4D7C-B435-3B57673B91AE}">
      <dgm:prSet/>
      <dgm:spPr/>
      <dgm:t>
        <a:bodyPr/>
        <a:lstStyle/>
        <a:p>
          <a:endParaRPr lang="ru-RU"/>
        </a:p>
      </dgm:t>
    </dgm:pt>
    <dgm:pt modelId="{1F865711-1F10-4BC2-B0E4-A6DC8EE28879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The history of the software product begins</a:t>
          </a:r>
          <a:endParaRPr lang="ru-RU" sz="1200" b="0" dirty="0">
            <a:solidFill>
              <a:schemeClr val="tx2">
                <a:lumMod val="75000"/>
              </a:schemeClr>
            </a:solidFill>
          </a:endParaRPr>
        </a:p>
      </dgm:t>
    </dgm:pt>
    <dgm:pt modelId="{9AE8C8C8-59D8-43B1-8F23-F562AE9D31C1}" type="parTrans" cxnId="{642A9A60-6C21-4BDF-AED9-777A48C4BC53}">
      <dgm:prSet/>
      <dgm:spPr/>
      <dgm:t>
        <a:bodyPr/>
        <a:lstStyle/>
        <a:p>
          <a:endParaRPr lang="ru-RU"/>
        </a:p>
      </dgm:t>
    </dgm:pt>
    <dgm:pt modelId="{09F4B89E-C256-4032-AC98-87DD0D700273}" type="sibTrans" cxnId="{642A9A60-6C21-4BDF-AED9-777A48C4BC53}">
      <dgm:prSet/>
      <dgm:spPr/>
      <dgm:t>
        <a:bodyPr/>
        <a:lstStyle/>
        <a:p>
          <a:endParaRPr lang="ru-RU"/>
        </a:p>
      </dgm:t>
    </dgm:pt>
    <dgm:pt modelId="{32FE8ACB-6321-480B-918C-9BB600D0FB11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over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250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copies were sold.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471B8F2A-69A7-4FF6-8650-40A2EADE4320}" type="parTrans" cxnId="{64D7EF14-A96D-4946-B87E-60A42AAF0BB2}">
      <dgm:prSet/>
      <dgm:spPr/>
      <dgm:t>
        <a:bodyPr/>
        <a:lstStyle/>
        <a:p>
          <a:endParaRPr lang="ru-RU"/>
        </a:p>
      </dgm:t>
    </dgm:pt>
    <dgm:pt modelId="{275FEA6D-9A36-49C2-8ED9-C1D143BAAD24}" type="sibTrans" cxnId="{64D7EF14-A96D-4946-B87E-60A42AAF0BB2}">
      <dgm:prSet/>
      <dgm:spPr/>
      <dgm:t>
        <a:bodyPr/>
        <a:lstStyle/>
        <a:p>
          <a:endParaRPr lang="ru-RU"/>
        </a:p>
      </dgm:t>
    </dgm:pt>
    <dgm:pt modelId="{4B41D718-F47D-49D9-88E0-D8608293CAE3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over 3500 copies were sold.</a:t>
          </a:r>
          <a:endParaRPr lang="ru-RU" sz="1200" b="0" dirty="0">
            <a:solidFill>
              <a:schemeClr val="tx2">
                <a:lumMod val="75000"/>
              </a:schemeClr>
            </a:solidFill>
          </a:endParaRPr>
        </a:p>
      </dgm:t>
    </dgm:pt>
    <dgm:pt modelId="{92DD72B8-F337-4BB5-8AFA-248E8418AB6D}" type="parTrans" cxnId="{D57ECCAD-01D2-4A86-A452-04EB8480A0D1}">
      <dgm:prSet/>
      <dgm:spPr/>
      <dgm:t>
        <a:bodyPr/>
        <a:lstStyle/>
        <a:p>
          <a:endParaRPr lang="ru-RU"/>
        </a:p>
      </dgm:t>
    </dgm:pt>
    <dgm:pt modelId="{ABAA9ABD-AEE3-4A06-A668-30A78583E84F}" type="sibTrans" cxnId="{D57ECCAD-01D2-4A86-A452-04EB8480A0D1}">
      <dgm:prSet/>
      <dgm:spPr/>
      <dgm:t>
        <a:bodyPr/>
        <a:lstStyle/>
        <a:p>
          <a:endParaRPr lang="ru-RU"/>
        </a:p>
      </dgm:t>
    </dgm:pt>
    <dgm:pt modelId="{B322DB8D-B3E6-4DA9-A77E-64E5CFED34B1}">
      <dgm:prSet custT="1"/>
      <dgm:spPr/>
      <dgm:t>
        <a:bodyPr/>
        <a:lstStyle/>
        <a:p>
          <a:pPr rtl="0"/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over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3500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copies were sold (more than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25000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 licenses).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0E8D3278-5B9F-4B81-A3C7-ECEC13C03F17}" type="parTrans" cxnId="{ACD19170-FF06-4252-B906-24D7D60548F4}">
      <dgm:prSet/>
      <dgm:spPr/>
      <dgm:t>
        <a:bodyPr/>
        <a:lstStyle/>
        <a:p>
          <a:endParaRPr lang="ru-RU"/>
        </a:p>
      </dgm:t>
    </dgm:pt>
    <dgm:pt modelId="{01B37329-8659-4C38-8A47-8CD47DC8348C}" type="sibTrans" cxnId="{ACD19170-FF06-4252-B906-24D7D60548F4}">
      <dgm:prSet/>
      <dgm:spPr/>
      <dgm:t>
        <a:bodyPr/>
        <a:lstStyle/>
        <a:p>
          <a:endParaRPr lang="ru-RU"/>
        </a:p>
      </dgm:t>
    </dgm:pt>
    <dgm:pt modelId="{7996F335-16A6-484B-8031-CF988B0A98C0}">
      <dgm:prSet custT="1"/>
      <dgm:spPr/>
      <dgm:t>
        <a:bodyPr/>
        <a:lstStyle/>
        <a:p>
          <a:pPr rtl="0"/>
          <a:r>
            <a:rPr lang="en-US" sz="1200" b="0" baseline="0" smtClean="0">
              <a:solidFill>
                <a:schemeClr val="tx2">
                  <a:lumMod val="75000"/>
                </a:schemeClr>
              </a:solidFill>
            </a:rPr>
            <a:t>over </a:t>
          </a:r>
          <a:r>
            <a:rPr lang="en-US" sz="1200" b="1" baseline="0" dirty="0" smtClean="0">
              <a:solidFill>
                <a:schemeClr val="tx2">
                  <a:lumMod val="75000"/>
                </a:schemeClr>
              </a:solidFill>
            </a:rPr>
            <a:t>1000</a:t>
          </a:r>
          <a:r>
            <a:rPr lang="en-US" sz="1200" b="0" baseline="0" dirty="0" smtClean="0">
              <a:solidFill>
                <a:schemeClr val="tx2">
                  <a:lumMod val="75000"/>
                </a:schemeClr>
              </a:solidFill>
            </a:rPr>
            <a:t>  copies were sold.</a:t>
          </a:r>
          <a:r>
            <a:rPr lang="ru-RU" sz="1200" b="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52B72472-96C6-4A2D-9B8A-8D686F9EDAAF}" type="parTrans" cxnId="{95B06023-FE3A-4F35-943D-2411146A419E}">
      <dgm:prSet/>
      <dgm:spPr/>
      <dgm:t>
        <a:bodyPr/>
        <a:lstStyle/>
        <a:p>
          <a:endParaRPr lang="ru-RU"/>
        </a:p>
      </dgm:t>
    </dgm:pt>
    <dgm:pt modelId="{B43BD2B7-8C57-49DB-8761-425A20D0C869}" type="sibTrans" cxnId="{95B06023-FE3A-4F35-943D-2411146A419E}">
      <dgm:prSet/>
      <dgm:spPr/>
      <dgm:t>
        <a:bodyPr/>
        <a:lstStyle/>
        <a:p>
          <a:endParaRPr lang="ru-RU"/>
        </a:p>
      </dgm:t>
    </dgm:pt>
    <dgm:pt modelId="{55302B58-7B4C-4781-BBB4-FF86F21654A0}" type="pres">
      <dgm:prSet presAssocID="{8E5F8AF4-F686-401A-A3CC-D14BC268EF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203BA-790F-4CBF-A4EF-263E8610F4AB}" type="pres">
      <dgm:prSet presAssocID="{8E5F8AF4-F686-401A-A3CC-D14BC268EFCF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A784E20F-CAA9-4506-95AC-BDCAF3B30026}" type="pres">
      <dgm:prSet presAssocID="{8E5F8AF4-F686-401A-A3CC-D14BC268EFCF}" presName="points" presStyleCnt="0"/>
      <dgm:spPr/>
    </dgm:pt>
    <dgm:pt modelId="{CA9DC64A-8FC3-4C92-B975-1A06A07C6E2D}" type="pres">
      <dgm:prSet presAssocID="{98020C37-62E9-4DB1-A4A5-5CDE358B5242}" presName="compositeA" presStyleCnt="0"/>
      <dgm:spPr/>
    </dgm:pt>
    <dgm:pt modelId="{28DC5745-DDB0-4849-A870-F49C49D52D7C}" type="pres">
      <dgm:prSet presAssocID="{98020C37-62E9-4DB1-A4A5-5CDE358B5242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7D870-E581-4FA7-AF51-5EDE5F9FEC41}" type="pres">
      <dgm:prSet presAssocID="{98020C37-62E9-4DB1-A4A5-5CDE358B5242}" presName="circleA" presStyleLbl="node1" presStyleIdx="0" presStyleCnt="5"/>
      <dgm:spPr/>
    </dgm:pt>
    <dgm:pt modelId="{6A74B6F7-B672-49A9-9642-E4A6919A77C2}" type="pres">
      <dgm:prSet presAssocID="{98020C37-62E9-4DB1-A4A5-5CDE358B5242}" presName="spaceA" presStyleCnt="0"/>
      <dgm:spPr/>
    </dgm:pt>
    <dgm:pt modelId="{59EDD537-B8AF-4A7F-87CE-7E1D48315E58}" type="pres">
      <dgm:prSet presAssocID="{DDD51260-34EB-459B-9537-2CF8DC239335}" presName="space" presStyleCnt="0"/>
      <dgm:spPr/>
    </dgm:pt>
    <dgm:pt modelId="{D55A6478-92B9-428E-B5C7-A467C1D1E112}" type="pres">
      <dgm:prSet presAssocID="{50587E34-C2CD-40A9-A452-902563AF9A5C}" presName="compositeB" presStyleCnt="0"/>
      <dgm:spPr/>
    </dgm:pt>
    <dgm:pt modelId="{7372F3FB-E956-4209-9C18-40F323503527}" type="pres">
      <dgm:prSet presAssocID="{50587E34-C2CD-40A9-A452-902563AF9A5C}" presName="textB" presStyleLbl="revTx" presStyleIdx="1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F97A4-5C14-4CA5-8C6C-B292D0D3739F}" type="pres">
      <dgm:prSet presAssocID="{50587E34-C2CD-40A9-A452-902563AF9A5C}" presName="circleB" presStyleLbl="node1" presStyleIdx="1" presStyleCnt="5"/>
      <dgm:spPr/>
    </dgm:pt>
    <dgm:pt modelId="{FBE1F393-D42F-433E-8F16-4EB6B9448C58}" type="pres">
      <dgm:prSet presAssocID="{50587E34-C2CD-40A9-A452-902563AF9A5C}" presName="spaceB" presStyleCnt="0"/>
      <dgm:spPr/>
    </dgm:pt>
    <dgm:pt modelId="{1F7F89BD-9A1B-4EF9-90F8-331852DB27D5}" type="pres">
      <dgm:prSet presAssocID="{EE1E56F0-8E3A-451C-8110-FB8A1EB96844}" presName="space" presStyleCnt="0"/>
      <dgm:spPr/>
    </dgm:pt>
    <dgm:pt modelId="{7704E087-7E37-4EA1-A3DD-F059454F0619}" type="pres">
      <dgm:prSet presAssocID="{9CD7379A-3685-4182-8CEE-124167AF04A0}" presName="compositeA" presStyleCnt="0"/>
      <dgm:spPr/>
    </dgm:pt>
    <dgm:pt modelId="{CF22BD23-29A3-423F-834B-C5248C7428BA}" type="pres">
      <dgm:prSet presAssocID="{9CD7379A-3685-4182-8CEE-124167AF04A0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287FB-02A2-425C-B26C-47BDAE33779E}" type="pres">
      <dgm:prSet presAssocID="{9CD7379A-3685-4182-8CEE-124167AF04A0}" presName="circleA" presStyleLbl="node1" presStyleIdx="2" presStyleCnt="5"/>
      <dgm:spPr/>
    </dgm:pt>
    <dgm:pt modelId="{5C8E2900-C4CB-494B-9A62-9FE27A308028}" type="pres">
      <dgm:prSet presAssocID="{9CD7379A-3685-4182-8CEE-124167AF04A0}" presName="spaceA" presStyleCnt="0"/>
      <dgm:spPr/>
    </dgm:pt>
    <dgm:pt modelId="{BAC7B1B2-9C54-4B08-9776-EF797405DE14}" type="pres">
      <dgm:prSet presAssocID="{81305FD6-FA1D-4AD0-AB5C-C05992C7AA0D}" presName="space" presStyleCnt="0"/>
      <dgm:spPr/>
    </dgm:pt>
    <dgm:pt modelId="{7E746491-4156-4243-9448-05DB4DA8A6F9}" type="pres">
      <dgm:prSet presAssocID="{765EA09E-FFBC-49D7-8228-62C649F058ED}" presName="compositeB" presStyleCnt="0"/>
      <dgm:spPr/>
    </dgm:pt>
    <dgm:pt modelId="{844ACAC2-856A-4347-BA80-59F9888BC004}" type="pres">
      <dgm:prSet presAssocID="{765EA09E-FFBC-49D7-8228-62C649F058ED}" presName="textB" presStyleLbl="revTx" presStyleIdx="3" presStyleCnt="5" custScaleX="15013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2408F-7A5F-4A52-AE05-AA2D3895624A}" type="pres">
      <dgm:prSet presAssocID="{765EA09E-FFBC-49D7-8228-62C649F058ED}" presName="circleB" presStyleLbl="node1" presStyleIdx="3" presStyleCnt="5"/>
      <dgm:spPr/>
    </dgm:pt>
    <dgm:pt modelId="{DBEF7066-FCAD-4965-91CD-0B1B57574800}" type="pres">
      <dgm:prSet presAssocID="{765EA09E-FFBC-49D7-8228-62C649F058ED}" presName="spaceB" presStyleCnt="0"/>
      <dgm:spPr/>
    </dgm:pt>
    <dgm:pt modelId="{04F57CD8-6998-4AD8-BE54-24F0776BEAF4}" type="pres">
      <dgm:prSet presAssocID="{31777D17-0739-46E7-A96C-FDD779032961}" presName="space" presStyleCnt="0"/>
      <dgm:spPr/>
    </dgm:pt>
    <dgm:pt modelId="{987FE675-D167-4C3F-9E89-0D28785E7A25}" type="pres">
      <dgm:prSet presAssocID="{F27FB361-8ED2-44BB-ADD5-B9CD9CB38EC0}" presName="compositeA" presStyleCnt="0"/>
      <dgm:spPr/>
    </dgm:pt>
    <dgm:pt modelId="{2CC28794-6E80-4392-B5C5-0140F11DFA71}" type="pres">
      <dgm:prSet presAssocID="{F27FB361-8ED2-44BB-ADD5-B9CD9CB38EC0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F6230-F8E3-42F7-A506-8F86F18B5321}" type="pres">
      <dgm:prSet presAssocID="{F27FB361-8ED2-44BB-ADD5-B9CD9CB38EC0}" presName="circleA" presStyleLbl="node1" presStyleIdx="4" presStyleCnt="5"/>
      <dgm:spPr/>
    </dgm:pt>
    <dgm:pt modelId="{75AE6048-A0E8-4DD9-AFC2-254E9B5449C8}" type="pres">
      <dgm:prSet presAssocID="{F27FB361-8ED2-44BB-ADD5-B9CD9CB38EC0}" presName="spaceA" presStyleCnt="0"/>
      <dgm:spPr/>
    </dgm:pt>
  </dgm:ptLst>
  <dgm:cxnLst>
    <dgm:cxn modelId="{583B86B1-7DD8-4862-BDFB-F44EA065B938}" srcId="{8E5F8AF4-F686-401A-A3CC-D14BC268EFCF}" destId="{98020C37-62E9-4DB1-A4A5-5CDE358B5242}" srcOrd="0" destOrd="0" parTransId="{C2E551B7-DA26-4C3E-9A79-824CB4B9178D}" sibTransId="{DDD51260-34EB-459B-9537-2CF8DC239335}"/>
    <dgm:cxn modelId="{642A9A60-6C21-4BDF-AED9-777A48C4BC53}" srcId="{98020C37-62E9-4DB1-A4A5-5CDE358B5242}" destId="{1F865711-1F10-4BC2-B0E4-A6DC8EE28879}" srcOrd="0" destOrd="0" parTransId="{9AE8C8C8-59D8-43B1-8F23-F562AE9D31C1}" sibTransId="{09F4B89E-C256-4032-AC98-87DD0D700273}"/>
    <dgm:cxn modelId="{76795A4D-A4D2-41C9-BC01-5D547A6AAD70}" type="presOf" srcId="{50587E34-C2CD-40A9-A452-902563AF9A5C}" destId="{7372F3FB-E956-4209-9C18-40F323503527}" srcOrd="0" destOrd="0" presId="urn:microsoft.com/office/officeart/2005/8/layout/hProcess11"/>
    <dgm:cxn modelId="{A00EAB12-0349-431A-B818-8F68FF1DAD11}" type="presOf" srcId="{7996F335-16A6-484B-8031-CF988B0A98C0}" destId="{2CC28794-6E80-4392-B5C5-0140F11DFA71}" srcOrd="0" destOrd="2" presId="urn:microsoft.com/office/officeart/2005/8/layout/hProcess11"/>
    <dgm:cxn modelId="{AAFAB507-9660-49B7-BB6A-E30BB4B9D203}" srcId="{765EA09E-FFBC-49D7-8228-62C649F058ED}" destId="{CEE6579C-FB29-40F8-B97B-CBFDF251B946}" srcOrd="0" destOrd="0" parTransId="{92C49456-51AE-489B-B79B-418ABA5587C8}" sibTransId="{E17907B9-C691-4BC6-9B24-2AF976844E53}"/>
    <dgm:cxn modelId="{B166F04A-D35C-462B-8A66-644FA8D9EB7F}" type="presOf" srcId="{111A0F75-FA0B-4662-AD25-2D86B44D3BFA}" destId="{2CC28794-6E80-4392-B5C5-0140F11DFA71}" srcOrd="0" destOrd="1" presId="urn:microsoft.com/office/officeart/2005/8/layout/hProcess11"/>
    <dgm:cxn modelId="{D57ECCAD-01D2-4A86-A452-04EB8480A0D1}" srcId="{9CD7379A-3685-4182-8CEE-124167AF04A0}" destId="{4B41D718-F47D-49D9-88E0-D8608293CAE3}" srcOrd="1" destOrd="0" parTransId="{92DD72B8-F337-4BB5-8AFA-248E8418AB6D}" sibTransId="{ABAA9ABD-AEE3-4A06-A668-30A78583E84F}"/>
    <dgm:cxn modelId="{64C63B6D-AB01-459E-9A05-26D2471C8B01}" type="presOf" srcId="{CEE6579C-FB29-40F8-B97B-CBFDF251B946}" destId="{844ACAC2-856A-4347-BA80-59F9888BC004}" srcOrd="0" destOrd="1" presId="urn:microsoft.com/office/officeart/2005/8/layout/hProcess11"/>
    <dgm:cxn modelId="{155C1E50-700B-4ADB-A1B3-670C9C1FD764}" type="presOf" srcId="{366A4C87-5250-4F07-B105-638D153433FE}" destId="{7372F3FB-E956-4209-9C18-40F323503527}" srcOrd="0" destOrd="1" presId="urn:microsoft.com/office/officeart/2005/8/layout/hProcess11"/>
    <dgm:cxn modelId="{5B44A9C6-4D92-4D7C-B435-3B57673B91AE}" srcId="{F27FB361-8ED2-44BB-ADD5-B9CD9CB38EC0}" destId="{111A0F75-FA0B-4662-AD25-2D86B44D3BFA}" srcOrd="0" destOrd="0" parTransId="{306690B3-1197-45DA-9028-EAD0C550B2F5}" sibTransId="{000FCFDD-AB3A-4F7F-A023-752F92BB0130}"/>
    <dgm:cxn modelId="{D466513A-21A2-49D7-827A-0B2275386098}" type="presOf" srcId="{32FE8ACB-6321-480B-918C-9BB600D0FB11}" destId="{7372F3FB-E956-4209-9C18-40F323503527}" srcOrd="0" destOrd="2" presId="urn:microsoft.com/office/officeart/2005/8/layout/hProcess11"/>
    <dgm:cxn modelId="{D51E1022-6ECC-41D6-B2D4-00C9D7453E66}" srcId="{9CD7379A-3685-4182-8CEE-124167AF04A0}" destId="{59889B4D-7179-4C35-B3DA-1273D14CEF52}" srcOrd="0" destOrd="0" parTransId="{C32EC6E6-74F1-4E58-AA78-0E55F067E2BB}" sibTransId="{15ACCE56-7B2F-4089-A4C5-3173A501ECD3}"/>
    <dgm:cxn modelId="{878F5E0E-77E8-4482-B009-6AC7982103EF}" srcId="{8E5F8AF4-F686-401A-A3CC-D14BC268EFCF}" destId="{765EA09E-FFBC-49D7-8228-62C649F058ED}" srcOrd="3" destOrd="0" parTransId="{18D0685B-0A44-480B-BF81-CAAD5D284592}" sibTransId="{31777D17-0739-46E7-A96C-FDD779032961}"/>
    <dgm:cxn modelId="{801A5ECB-2DE7-439A-B371-A649CB4B2649}" type="presOf" srcId="{4B41D718-F47D-49D9-88E0-D8608293CAE3}" destId="{CF22BD23-29A3-423F-834B-C5248C7428BA}" srcOrd="0" destOrd="2" presId="urn:microsoft.com/office/officeart/2005/8/layout/hProcess11"/>
    <dgm:cxn modelId="{C21C968C-6F4A-4585-9B77-A7BAE725511C}" type="presOf" srcId="{9CD7379A-3685-4182-8CEE-124167AF04A0}" destId="{CF22BD23-29A3-423F-834B-C5248C7428BA}" srcOrd="0" destOrd="0" presId="urn:microsoft.com/office/officeart/2005/8/layout/hProcess11"/>
    <dgm:cxn modelId="{777A8C5F-D4AE-48CD-B3E4-4999E7DC83DD}" type="presOf" srcId="{B322DB8D-B3E6-4DA9-A77E-64E5CFED34B1}" destId="{844ACAC2-856A-4347-BA80-59F9888BC004}" srcOrd="0" destOrd="2" presId="urn:microsoft.com/office/officeart/2005/8/layout/hProcess11"/>
    <dgm:cxn modelId="{5C4BE5B3-91E9-4D36-9F96-511BB892B56D}" type="presOf" srcId="{765EA09E-FFBC-49D7-8228-62C649F058ED}" destId="{844ACAC2-856A-4347-BA80-59F9888BC004}" srcOrd="0" destOrd="0" presId="urn:microsoft.com/office/officeart/2005/8/layout/hProcess11"/>
    <dgm:cxn modelId="{F360E67A-0118-468A-B3F5-D6E32E043EAD}" srcId="{8E5F8AF4-F686-401A-A3CC-D14BC268EFCF}" destId="{9CD7379A-3685-4182-8CEE-124167AF04A0}" srcOrd="2" destOrd="0" parTransId="{ED5D1B51-0EEE-4885-9094-499CF704F3A9}" sibTransId="{81305FD6-FA1D-4AD0-AB5C-C05992C7AA0D}"/>
    <dgm:cxn modelId="{8C26D956-6112-487E-8913-E94D404DEE09}" type="presOf" srcId="{59889B4D-7179-4C35-B3DA-1273D14CEF52}" destId="{CF22BD23-29A3-423F-834B-C5248C7428BA}" srcOrd="0" destOrd="1" presId="urn:microsoft.com/office/officeart/2005/8/layout/hProcess11"/>
    <dgm:cxn modelId="{36A48A95-EFCC-4A7D-A408-67026BA966C3}" srcId="{50587E34-C2CD-40A9-A452-902563AF9A5C}" destId="{366A4C87-5250-4F07-B105-638D153433FE}" srcOrd="0" destOrd="0" parTransId="{24397D1B-AB05-4704-9623-DDD7D4F26D86}" sibTransId="{1C7CFCC1-CE26-4437-BF7D-FFDD18EBA578}"/>
    <dgm:cxn modelId="{EE7B3500-9DDF-43C7-9401-691D7301993C}" type="presOf" srcId="{8E5F8AF4-F686-401A-A3CC-D14BC268EFCF}" destId="{55302B58-7B4C-4781-BBB4-FF86F21654A0}" srcOrd="0" destOrd="0" presId="urn:microsoft.com/office/officeart/2005/8/layout/hProcess11"/>
    <dgm:cxn modelId="{26E2DA95-A865-4EA0-9ADE-A11023F5C550}" srcId="{8E5F8AF4-F686-401A-A3CC-D14BC268EFCF}" destId="{F27FB361-8ED2-44BB-ADD5-B9CD9CB38EC0}" srcOrd="4" destOrd="0" parTransId="{CC095DAA-3970-4BFC-AE62-7D706BC6F317}" sibTransId="{99BD5163-4ACC-44AA-9036-50D91B7AAF68}"/>
    <dgm:cxn modelId="{82296458-8A2F-4E81-988A-40F286DB41EC}" type="presOf" srcId="{1F865711-1F10-4BC2-B0E4-A6DC8EE28879}" destId="{28DC5745-DDB0-4849-A870-F49C49D52D7C}" srcOrd="0" destOrd="1" presId="urn:microsoft.com/office/officeart/2005/8/layout/hProcess11"/>
    <dgm:cxn modelId="{ACD19170-FF06-4252-B906-24D7D60548F4}" srcId="{765EA09E-FFBC-49D7-8228-62C649F058ED}" destId="{B322DB8D-B3E6-4DA9-A77E-64E5CFED34B1}" srcOrd="1" destOrd="0" parTransId="{0E8D3278-5B9F-4B81-A3C7-ECEC13C03F17}" sibTransId="{01B37329-8659-4C38-8A47-8CD47DC8348C}"/>
    <dgm:cxn modelId="{95B06023-FE3A-4F35-943D-2411146A419E}" srcId="{F27FB361-8ED2-44BB-ADD5-B9CD9CB38EC0}" destId="{7996F335-16A6-484B-8031-CF988B0A98C0}" srcOrd="1" destOrd="0" parTransId="{52B72472-96C6-4A2D-9B8A-8D686F9EDAAF}" sibTransId="{B43BD2B7-8C57-49DB-8761-425A20D0C869}"/>
    <dgm:cxn modelId="{64D7EF14-A96D-4946-B87E-60A42AAF0BB2}" srcId="{50587E34-C2CD-40A9-A452-902563AF9A5C}" destId="{32FE8ACB-6321-480B-918C-9BB600D0FB11}" srcOrd="1" destOrd="0" parTransId="{471B8F2A-69A7-4FF6-8650-40A2EADE4320}" sibTransId="{275FEA6D-9A36-49C2-8ED9-C1D143BAAD24}"/>
    <dgm:cxn modelId="{DCFB42FD-CCCD-4850-B71D-0FD1D36E7C1F}" type="presOf" srcId="{F27FB361-8ED2-44BB-ADD5-B9CD9CB38EC0}" destId="{2CC28794-6E80-4392-B5C5-0140F11DFA71}" srcOrd="0" destOrd="0" presId="urn:microsoft.com/office/officeart/2005/8/layout/hProcess11"/>
    <dgm:cxn modelId="{3F4946CF-28DE-419F-915E-54F36C28713E}" srcId="{8E5F8AF4-F686-401A-A3CC-D14BC268EFCF}" destId="{50587E34-C2CD-40A9-A452-902563AF9A5C}" srcOrd="1" destOrd="0" parTransId="{25679D2E-C41C-4F10-B4B1-26203A1E245B}" sibTransId="{EE1E56F0-8E3A-451C-8110-FB8A1EB96844}"/>
    <dgm:cxn modelId="{064AA1F2-5B47-45BF-A07B-45952D80AF69}" type="presOf" srcId="{98020C37-62E9-4DB1-A4A5-5CDE358B5242}" destId="{28DC5745-DDB0-4849-A870-F49C49D52D7C}" srcOrd="0" destOrd="0" presId="urn:microsoft.com/office/officeart/2005/8/layout/hProcess11"/>
    <dgm:cxn modelId="{FF4E5586-32C8-4DCC-B772-F78ACF7A2716}" type="presParOf" srcId="{55302B58-7B4C-4781-BBB4-FF86F21654A0}" destId="{CB7203BA-790F-4CBF-A4EF-263E8610F4AB}" srcOrd="0" destOrd="0" presId="urn:microsoft.com/office/officeart/2005/8/layout/hProcess11"/>
    <dgm:cxn modelId="{9EFC41CA-C433-4064-8C00-51DF74C12362}" type="presParOf" srcId="{55302B58-7B4C-4781-BBB4-FF86F21654A0}" destId="{A784E20F-CAA9-4506-95AC-BDCAF3B30026}" srcOrd="1" destOrd="0" presId="urn:microsoft.com/office/officeart/2005/8/layout/hProcess11"/>
    <dgm:cxn modelId="{2C2A809F-7BB3-47BD-90E4-8ADAC7190137}" type="presParOf" srcId="{A784E20F-CAA9-4506-95AC-BDCAF3B30026}" destId="{CA9DC64A-8FC3-4C92-B975-1A06A07C6E2D}" srcOrd="0" destOrd="0" presId="urn:microsoft.com/office/officeart/2005/8/layout/hProcess11"/>
    <dgm:cxn modelId="{2B91FA3E-B520-4F18-B6CD-56D874FA80AD}" type="presParOf" srcId="{CA9DC64A-8FC3-4C92-B975-1A06A07C6E2D}" destId="{28DC5745-DDB0-4849-A870-F49C49D52D7C}" srcOrd="0" destOrd="0" presId="urn:microsoft.com/office/officeart/2005/8/layout/hProcess11"/>
    <dgm:cxn modelId="{9A0702D4-50AC-470F-ADDE-C1FCE21BD734}" type="presParOf" srcId="{CA9DC64A-8FC3-4C92-B975-1A06A07C6E2D}" destId="{25B7D870-E581-4FA7-AF51-5EDE5F9FEC41}" srcOrd="1" destOrd="0" presId="urn:microsoft.com/office/officeart/2005/8/layout/hProcess11"/>
    <dgm:cxn modelId="{525BF67C-A75E-4A40-8C10-EDB98D24B819}" type="presParOf" srcId="{CA9DC64A-8FC3-4C92-B975-1A06A07C6E2D}" destId="{6A74B6F7-B672-49A9-9642-E4A6919A77C2}" srcOrd="2" destOrd="0" presId="urn:microsoft.com/office/officeart/2005/8/layout/hProcess11"/>
    <dgm:cxn modelId="{56F39111-0E8E-414B-A5BF-C03986E4BB1F}" type="presParOf" srcId="{A784E20F-CAA9-4506-95AC-BDCAF3B30026}" destId="{59EDD537-B8AF-4A7F-87CE-7E1D48315E58}" srcOrd="1" destOrd="0" presId="urn:microsoft.com/office/officeart/2005/8/layout/hProcess11"/>
    <dgm:cxn modelId="{A85672C0-6406-48F7-94C2-9F2455D3C2B7}" type="presParOf" srcId="{A784E20F-CAA9-4506-95AC-BDCAF3B30026}" destId="{D55A6478-92B9-428E-B5C7-A467C1D1E112}" srcOrd="2" destOrd="0" presId="urn:microsoft.com/office/officeart/2005/8/layout/hProcess11"/>
    <dgm:cxn modelId="{5D1ADBA4-2D47-470A-9ECF-BFF426DE0F85}" type="presParOf" srcId="{D55A6478-92B9-428E-B5C7-A467C1D1E112}" destId="{7372F3FB-E956-4209-9C18-40F323503527}" srcOrd="0" destOrd="0" presId="urn:microsoft.com/office/officeart/2005/8/layout/hProcess11"/>
    <dgm:cxn modelId="{9B365225-A2EF-462F-8CE0-969586B2134F}" type="presParOf" srcId="{D55A6478-92B9-428E-B5C7-A467C1D1E112}" destId="{737F97A4-5C14-4CA5-8C6C-B292D0D3739F}" srcOrd="1" destOrd="0" presId="urn:microsoft.com/office/officeart/2005/8/layout/hProcess11"/>
    <dgm:cxn modelId="{92095F24-CD1E-49C5-AF41-976827850BF6}" type="presParOf" srcId="{D55A6478-92B9-428E-B5C7-A467C1D1E112}" destId="{FBE1F393-D42F-433E-8F16-4EB6B9448C58}" srcOrd="2" destOrd="0" presId="urn:microsoft.com/office/officeart/2005/8/layout/hProcess11"/>
    <dgm:cxn modelId="{37FAB316-58D1-4FA5-B41E-4F08222C8FC8}" type="presParOf" srcId="{A784E20F-CAA9-4506-95AC-BDCAF3B30026}" destId="{1F7F89BD-9A1B-4EF9-90F8-331852DB27D5}" srcOrd="3" destOrd="0" presId="urn:microsoft.com/office/officeart/2005/8/layout/hProcess11"/>
    <dgm:cxn modelId="{CFF5CA9C-B333-40CE-9EEC-895A076AD4B0}" type="presParOf" srcId="{A784E20F-CAA9-4506-95AC-BDCAF3B30026}" destId="{7704E087-7E37-4EA1-A3DD-F059454F0619}" srcOrd="4" destOrd="0" presId="urn:microsoft.com/office/officeart/2005/8/layout/hProcess11"/>
    <dgm:cxn modelId="{A4A63060-FB53-40D8-91C3-006CF9C3769A}" type="presParOf" srcId="{7704E087-7E37-4EA1-A3DD-F059454F0619}" destId="{CF22BD23-29A3-423F-834B-C5248C7428BA}" srcOrd="0" destOrd="0" presId="urn:microsoft.com/office/officeart/2005/8/layout/hProcess11"/>
    <dgm:cxn modelId="{66F8AE7A-2276-44E7-8E24-2F25955BBAF4}" type="presParOf" srcId="{7704E087-7E37-4EA1-A3DD-F059454F0619}" destId="{A95287FB-02A2-425C-B26C-47BDAE33779E}" srcOrd="1" destOrd="0" presId="urn:microsoft.com/office/officeart/2005/8/layout/hProcess11"/>
    <dgm:cxn modelId="{4D3ED5BA-65F5-4F57-88AC-EB7DAA23E85C}" type="presParOf" srcId="{7704E087-7E37-4EA1-A3DD-F059454F0619}" destId="{5C8E2900-C4CB-494B-9A62-9FE27A308028}" srcOrd="2" destOrd="0" presId="urn:microsoft.com/office/officeart/2005/8/layout/hProcess11"/>
    <dgm:cxn modelId="{81AD3C43-AD4E-4002-B571-6739A0B865A9}" type="presParOf" srcId="{A784E20F-CAA9-4506-95AC-BDCAF3B30026}" destId="{BAC7B1B2-9C54-4B08-9776-EF797405DE14}" srcOrd="5" destOrd="0" presId="urn:microsoft.com/office/officeart/2005/8/layout/hProcess11"/>
    <dgm:cxn modelId="{6A9E1475-BFED-43ED-A482-BE23B512B828}" type="presParOf" srcId="{A784E20F-CAA9-4506-95AC-BDCAF3B30026}" destId="{7E746491-4156-4243-9448-05DB4DA8A6F9}" srcOrd="6" destOrd="0" presId="urn:microsoft.com/office/officeart/2005/8/layout/hProcess11"/>
    <dgm:cxn modelId="{3C5B5E1B-80C1-43C8-94FF-CCC046D11BE8}" type="presParOf" srcId="{7E746491-4156-4243-9448-05DB4DA8A6F9}" destId="{844ACAC2-856A-4347-BA80-59F9888BC004}" srcOrd="0" destOrd="0" presId="urn:microsoft.com/office/officeart/2005/8/layout/hProcess11"/>
    <dgm:cxn modelId="{A7BAB6BE-4486-4982-BDE5-0F334CCFE2A1}" type="presParOf" srcId="{7E746491-4156-4243-9448-05DB4DA8A6F9}" destId="{5EA2408F-7A5F-4A52-AE05-AA2D3895624A}" srcOrd="1" destOrd="0" presId="urn:microsoft.com/office/officeart/2005/8/layout/hProcess11"/>
    <dgm:cxn modelId="{6FFCE3E2-8A05-473B-A9E6-FACDEC8BC1DE}" type="presParOf" srcId="{7E746491-4156-4243-9448-05DB4DA8A6F9}" destId="{DBEF7066-FCAD-4965-91CD-0B1B57574800}" srcOrd="2" destOrd="0" presId="urn:microsoft.com/office/officeart/2005/8/layout/hProcess11"/>
    <dgm:cxn modelId="{2FD689CF-F500-47BF-8B17-0F18459EEF88}" type="presParOf" srcId="{A784E20F-CAA9-4506-95AC-BDCAF3B30026}" destId="{04F57CD8-6998-4AD8-BE54-24F0776BEAF4}" srcOrd="7" destOrd="0" presId="urn:microsoft.com/office/officeart/2005/8/layout/hProcess11"/>
    <dgm:cxn modelId="{6DB5DD03-89F9-46B5-B32C-E4B4AFF14E99}" type="presParOf" srcId="{A784E20F-CAA9-4506-95AC-BDCAF3B30026}" destId="{987FE675-D167-4C3F-9E89-0D28785E7A25}" srcOrd="8" destOrd="0" presId="urn:microsoft.com/office/officeart/2005/8/layout/hProcess11"/>
    <dgm:cxn modelId="{9B5DDD33-CCC0-4E97-ABC2-51726C52796E}" type="presParOf" srcId="{987FE675-D167-4C3F-9E89-0D28785E7A25}" destId="{2CC28794-6E80-4392-B5C5-0140F11DFA71}" srcOrd="0" destOrd="0" presId="urn:microsoft.com/office/officeart/2005/8/layout/hProcess11"/>
    <dgm:cxn modelId="{C21C922E-7D7C-4F31-8C5A-849E09D00F00}" type="presParOf" srcId="{987FE675-D167-4C3F-9E89-0D28785E7A25}" destId="{6C5F6230-F8E3-42F7-A506-8F86F18B5321}" srcOrd="1" destOrd="0" presId="urn:microsoft.com/office/officeart/2005/8/layout/hProcess11"/>
    <dgm:cxn modelId="{A9226C7F-CA43-4BDF-88FC-3797A7BD5B78}" type="presParOf" srcId="{987FE675-D167-4C3F-9E89-0D28785E7A25}" destId="{75AE6048-A0E8-4DD9-AFC2-254E9B5449C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EC8EB1-2A1C-43A7-A5FF-FA595392BB48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668FDB-7F1B-488D-A884-B750970A9654}">
      <dgm:prSet phldrT="[Текст]"/>
      <dgm:spPr>
        <a:solidFill>
          <a:schemeClr val="accent2"/>
        </a:solidFill>
      </dgm:spPr>
      <dgm:t>
        <a:bodyPr/>
        <a:lstStyle/>
        <a:p>
          <a:r>
            <a:rPr lang="en-US" b="0" dirty="0" smtClean="0">
              <a:latin typeface="Arial Rounded MT Bold" pitchFamily="34" charset="0"/>
            </a:rPr>
            <a:t>Common database</a:t>
          </a:r>
          <a:endParaRPr lang="ru-RU" b="0" dirty="0"/>
        </a:p>
      </dgm:t>
    </dgm:pt>
    <dgm:pt modelId="{40ECFE30-0739-4B9D-AB10-FE66402AF762}" type="parTrans" cxnId="{4B114A20-8A29-4B09-BD3E-7863EF736233}">
      <dgm:prSet/>
      <dgm:spPr/>
      <dgm:t>
        <a:bodyPr/>
        <a:lstStyle/>
        <a:p>
          <a:endParaRPr lang="ru-RU" b="0"/>
        </a:p>
      </dgm:t>
    </dgm:pt>
    <dgm:pt modelId="{DBA1EF36-1612-437E-B210-737C34794B4E}" type="sibTrans" cxnId="{4B114A20-8A29-4B09-BD3E-7863EF736233}">
      <dgm:prSet/>
      <dgm:spPr/>
      <dgm:t>
        <a:bodyPr/>
        <a:lstStyle/>
        <a:p>
          <a:endParaRPr lang="ru-RU" b="0"/>
        </a:p>
      </dgm:t>
    </dgm:pt>
    <dgm:pt modelId="{FAF15280-283B-43A7-AA64-D1C8CE37D11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Mutual settlements &amp; movement of funds</a:t>
          </a:r>
          <a:endParaRPr lang="ru-RU" sz="10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D5FBF3-0703-4426-92CC-3306AEBE22E8}" type="parTrans" cxnId="{17BDC46C-9BE0-478A-A12D-6856D94B722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b="0"/>
        </a:p>
      </dgm:t>
    </dgm:pt>
    <dgm:pt modelId="{D8FB9418-42FB-4A64-86AC-23555384E063}" type="sibTrans" cxnId="{17BDC46C-9BE0-478A-A12D-6856D94B7223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67EA1DA0-BAD7-4133-9DA3-D6BED39F3FF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1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Income &amp; expenses</a:t>
          </a:r>
          <a:endParaRPr lang="ru-RU" sz="11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D58DC4-0117-4214-AA51-477A2C3CF279}" type="parTrans" cxnId="{8FF9DA04-D59E-42A4-84A8-2DBCA6BD66FE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b="0"/>
        </a:p>
      </dgm:t>
    </dgm:pt>
    <dgm:pt modelId="{50B2F7B8-2F58-4A12-84C1-873DC3305BF6}" type="sibTrans" cxnId="{8FF9DA04-D59E-42A4-84A8-2DBCA6BD66FE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7C3BD8AF-C3EE-4957-85A6-FD87DC0596F4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9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Customer relationship</a:t>
          </a:r>
          <a:endParaRPr lang="ru-RU" sz="9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423BDD1-70B8-4AAF-9DAB-A7112C0AB377}" type="parTrans" cxnId="{39AC115D-14AC-4E44-8AE8-BD5DADB57A8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b="0"/>
        </a:p>
      </dgm:t>
    </dgm:pt>
    <dgm:pt modelId="{C9F5D05E-C19D-473D-A7E0-0C462D990B4E}" type="sibTrans" cxnId="{39AC115D-14AC-4E44-8AE8-BD5DADB57A8A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304EBC75-9E0F-4217-AE81-E3C15933FF73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05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Budgeting</a:t>
          </a:r>
          <a:endParaRPr lang="ru-RU" sz="105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9755B7D-871E-4DB8-8D51-652A69AD3D16}" type="parTrans" cxnId="{3E89F355-82AF-4B14-AE8E-AD771F1BCB2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b="0"/>
        </a:p>
      </dgm:t>
    </dgm:pt>
    <dgm:pt modelId="{B743DD1F-0325-43B2-908B-2BE01D121BB3}" type="sibTrans" cxnId="{3E89F355-82AF-4B14-AE8E-AD771F1BCB29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90F57D38-D10E-4B51-9637-8D8415F2E12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Spare parts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33675B-EFB8-4A17-BC96-2D6314A8AAAF}" type="parTrans" cxnId="{9B437EBB-21CE-43BB-99C0-A3543174531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b="0"/>
        </a:p>
      </dgm:t>
    </dgm:pt>
    <dgm:pt modelId="{91A39B7B-57E0-4B12-A283-DB4C51D00CD2}" type="sibTrans" cxnId="{9B437EBB-21CE-43BB-99C0-A3543174531F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AB42E27C-3FBC-4E5E-896A-C5B12898078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Other assets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A2F1007-C267-46DA-9439-B9C0CE05E881}" type="parTrans" cxnId="{DFCC9F42-AF51-4698-B2ED-F34248809A3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b="0"/>
        </a:p>
      </dgm:t>
    </dgm:pt>
    <dgm:pt modelId="{404FE5BB-40DA-44AF-8678-1BE693745724}" type="sibTrans" cxnId="{DFCC9F42-AF51-4698-B2ED-F34248809A30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F431C013-7DFD-42F7-86C0-B405F32CB67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1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Managing and service</a:t>
          </a:r>
          <a:endParaRPr lang="ru-RU" sz="11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98E06D-6D89-4350-A39D-A641B0FDDE9B}" type="parTrans" cxnId="{3F943C09-0812-4A4D-AC73-BB5FFCAF6DA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 b="0"/>
        </a:p>
      </dgm:t>
    </dgm:pt>
    <dgm:pt modelId="{82758C4E-D433-40DE-B901-D54B907BA6D0}" type="sibTrans" cxnId="{3F943C09-0812-4A4D-AC73-BB5FFCAF6DA9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0B9263C8-1A9D-451B-9CAE-5D2D04B6FC5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Car sales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52D4D3F-1F84-4BE3-90A3-AEAF280777F6}" type="parTrans" cxnId="{5FE5629B-4207-4713-8236-5DDC2BF1D89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b="0"/>
        </a:p>
      </dgm:t>
    </dgm:pt>
    <dgm:pt modelId="{909680A9-591A-4571-95BD-D4F31FCA71F1}" type="sibTrans" cxnId="{5FE5629B-4207-4713-8236-5DDC2BF1D89F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EEAE634D-3A61-41BA-9E79-ABBFB4E0A1A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rPr>
            <a:t>Workshop</a:t>
          </a:r>
          <a:endParaRPr lang="ru-RU" sz="12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886C7C6-D96A-425A-AF4E-C696DFB820F6}" type="parTrans" cxnId="{AD060AA5-590C-47F5-BDF3-2369329A380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b="0"/>
        </a:p>
      </dgm:t>
    </dgm:pt>
    <dgm:pt modelId="{E35663F5-1181-42A3-BA01-D95D811D2A50}" type="sibTrans" cxnId="{AD060AA5-590C-47F5-BDF3-2369329A3800}">
      <dgm:prSet/>
      <dgm:spPr>
        <a:solidFill>
          <a:schemeClr val="accent2"/>
        </a:solidFill>
      </dgm:spPr>
      <dgm:t>
        <a:bodyPr/>
        <a:lstStyle/>
        <a:p>
          <a:endParaRPr lang="ru-RU" b="0"/>
        </a:p>
      </dgm:t>
    </dgm:pt>
    <dgm:pt modelId="{98F978B6-5DBB-4A80-A816-FBAB17C18E68}" type="pres">
      <dgm:prSet presAssocID="{77EC8EB1-2A1C-43A7-A5FF-FA595392BB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18A76-C32E-4C1B-86A1-627F340FC0B7}" type="pres">
      <dgm:prSet presAssocID="{9C668FDB-7F1B-488D-A884-B750970A9654}" presName="centerShape" presStyleLbl="node0" presStyleIdx="0" presStyleCnt="1" custScaleX="159520" custScaleY="163014"/>
      <dgm:spPr/>
      <dgm:t>
        <a:bodyPr/>
        <a:lstStyle/>
        <a:p>
          <a:endParaRPr lang="ru-RU"/>
        </a:p>
      </dgm:t>
    </dgm:pt>
    <dgm:pt modelId="{BBFB121C-3C37-42BB-AD26-7BDFD234962A}" type="pres">
      <dgm:prSet presAssocID="{FAF15280-283B-43A7-AA64-D1C8CE37D11B}" presName="node" presStyleLbl="node1" presStyleIdx="0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5382-137F-4ED4-A972-5FE3AEFE5044}" type="pres">
      <dgm:prSet presAssocID="{FAF15280-283B-43A7-AA64-D1C8CE37D11B}" presName="dummy" presStyleCnt="0"/>
      <dgm:spPr/>
    </dgm:pt>
    <dgm:pt modelId="{A5685DC0-9B40-4584-A36C-2E7307CAB21B}" type="pres">
      <dgm:prSet presAssocID="{D8FB9418-42FB-4A64-86AC-23555384E063}" presName="sibTrans" presStyleLbl="sibTrans2D1" presStyleIdx="0" presStyleCnt="9"/>
      <dgm:spPr/>
      <dgm:t>
        <a:bodyPr/>
        <a:lstStyle/>
        <a:p>
          <a:endParaRPr lang="ru-RU"/>
        </a:p>
      </dgm:t>
    </dgm:pt>
    <dgm:pt modelId="{8C769D53-37F5-4651-B90E-7F139AEC691C}" type="pres">
      <dgm:prSet presAssocID="{67EA1DA0-BAD7-4133-9DA3-D6BED39F3FFD}" presName="node" presStyleLbl="node1" presStyleIdx="1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491DE-2C50-4246-BBFA-70F3D7094A1F}" type="pres">
      <dgm:prSet presAssocID="{67EA1DA0-BAD7-4133-9DA3-D6BED39F3FFD}" presName="dummy" presStyleCnt="0"/>
      <dgm:spPr/>
    </dgm:pt>
    <dgm:pt modelId="{CEE96CF7-57AA-4C7A-AF76-9817A3237C0D}" type="pres">
      <dgm:prSet presAssocID="{50B2F7B8-2F58-4A12-84C1-873DC3305BF6}" presName="sibTrans" presStyleLbl="sibTrans2D1" presStyleIdx="1" presStyleCnt="9"/>
      <dgm:spPr/>
      <dgm:t>
        <a:bodyPr/>
        <a:lstStyle/>
        <a:p>
          <a:endParaRPr lang="ru-RU"/>
        </a:p>
      </dgm:t>
    </dgm:pt>
    <dgm:pt modelId="{964B9006-7ADD-4294-BA48-5B0E6E67B468}" type="pres">
      <dgm:prSet presAssocID="{7C3BD8AF-C3EE-4957-85A6-FD87DC0596F4}" presName="node" presStyleLbl="node1" presStyleIdx="2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5C9C-56C1-4E53-91C6-32C571C3FC31}" type="pres">
      <dgm:prSet presAssocID="{7C3BD8AF-C3EE-4957-85A6-FD87DC0596F4}" presName="dummy" presStyleCnt="0"/>
      <dgm:spPr/>
    </dgm:pt>
    <dgm:pt modelId="{45B89A87-6585-4E40-BA98-77FB4D7B0A2F}" type="pres">
      <dgm:prSet presAssocID="{C9F5D05E-C19D-473D-A7E0-0C462D990B4E}" presName="sibTrans" presStyleLbl="sibTrans2D1" presStyleIdx="2" presStyleCnt="9"/>
      <dgm:spPr/>
      <dgm:t>
        <a:bodyPr/>
        <a:lstStyle/>
        <a:p>
          <a:endParaRPr lang="ru-RU"/>
        </a:p>
      </dgm:t>
    </dgm:pt>
    <dgm:pt modelId="{C10023DB-2DE7-4793-BB2D-42408F0C9C06}" type="pres">
      <dgm:prSet presAssocID="{304EBC75-9E0F-4217-AE81-E3C15933FF73}" presName="node" presStyleLbl="node1" presStyleIdx="3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CB0BE-6E27-472D-94A0-0F997B699064}" type="pres">
      <dgm:prSet presAssocID="{304EBC75-9E0F-4217-AE81-E3C15933FF73}" presName="dummy" presStyleCnt="0"/>
      <dgm:spPr/>
    </dgm:pt>
    <dgm:pt modelId="{33EE74E7-E615-4E4A-B62F-42AEAB6B6162}" type="pres">
      <dgm:prSet presAssocID="{B743DD1F-0325-43B2-908B-2BE01D121BB3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B40D738-3BAD-414B-9C07-31CF2A7634AB}" type="pres">
      <dgm:prSet presAssocID="{AB42E27C-3FBC-4E5E-896A-C5B12898078D}" presName="node" presStyleLbl="node1" presStyleIdx="4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23CD-8817-44F5-B446-49DC5DB43655}" type="pres">
      <dgm:prSet presAssocID="{AB42E27C-3FBC-4E5E-896A-C5B12898078D}" presName="dummy" presStyleCnt="0"/>
      <dgm:spPr/>
    </dgm:pt>
    <dgm:pt modelId="{377915E8-DFF8-490D-954E-2B1FD489DA11}" type="pres">
      <dgm:prSet presAssocID="{404FE5BB-40DA-44AF-8678-1BE693745724}" presName="sibTrans" presStyleLbl="sibTrans2D1" presStyleIdx="4" presStyleCnt="9"/>
      <dgm:spPr/>
      <dgm:t>
        <a:bodyPr/>
        <a:lstStyle/>
        <a:p>
          <a:endParaRPr lang="ru-RU"/>
        </a:p>
      </dgm:t>
    </dgm:pt>
    <dgm:pt modelId="{49BE0A41-0B0D-4DCB-8917-065E5F6A7A61}" type="pres">
      <dgm:prSet presAssocID="{F431C013-7DFD-42F7-86C0-B405F32CB67C}" presName="node" presStyleLbl="node1" presStyleIdx="5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DC443-7458-4F59-9652-78CC0DE1A752}" type="pres">
      <dgm:prSet presAssocID="{F431C013-7DFD-42F7-86C0-B405F32CB67C}" presName="dummy" presStyleCnt="0"/>
      <dgm:spPr/>
    </dgm:pt>
    <dgm:pt modelId="{E6D1A5AD-8254-4A24-B403-185297B2C5D4}" type="pres">
      <dgm:prSet presAssocID="{82758C4E-D433-40DE-B901-D54B907BA6D0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10FB58A-381B-47DB-82E1-A0CCEFF64345}" type="pres">
      <dgm:prSet presAssocID="{0B9263C8-1A9D-451B-9CAE-5D2D04B6FC51}" presName="node" presStyleLbl="node1" presStyleIdx="6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07790-F155-4BE7-8558-2DE170C95774}" type="pres">
      <dgm:prSet presAssocID="{0B9263C8-1A9D-451B-9CAE-5D2D04B6FC51}" presName="dummy" presStyleCnt="0"/>
      <dgm:spPr/>
    </dgm:pt>
    <dgm:pt modelId="{B21B127E-12B6-4B98-9A64-66BDEDBA5BD0}" type="pres">
      <dgm:prSet presAssocID="{909680A9-591A-4571-95BD-D4F31FCA71F1}" presName="sibTrans" presStyleLbl="sibTrans2D1" presStyleIdx="6" presStyleCnt="9"/>
      <dgm:spPr/>
      <dgm:t>
        <a:bodyPr/>
        <a:lstStyle/>
        <a:p>
          <a:endParaRPr lang="ru-RU"/>
        </a:p>
      </dgm:t>
    </dgm:pt>
    <dgm:pt modelId="{5A23E6C7-0865-405E-8720-B2D88F529854}" type="pres">
      <dgm:prSet presAssocID="{EEAE634D-3A61-41BA-9E79-ABBFB4E0A1A4}" presName="node" presStyleLbl="node1" presStyleIdx="7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53915-0F6F-4A84-B2C4-E57DD6B48C45}" type="pres">
      <dgm:prSet presAssocID="{EEAE634D-3A61-41BA-9E79-ABBFB4E0A1A4}" presName="dummy" presStyleCnt="0"/>
      <dgm:spPr/>
    </dgm:pt>
    <dgm:pt modelId="{33C8DBD2-480D-420D-88FA-007E09D2A1AD}" type="pres">
      <dgm:prSet presAssocID="{E35663F5-1181-42A3-BA01-D95D811D2A50}" presName="sibTrans" presStyleLbl="sibTrans2D1" presStyleIdx="7" presStyleCnt="9"/>
      <dgm:spPr/>
      <dgm:t>
        <a:bodyPr/>
        <a:lstStyle/>
        <a:p>
          <a:endParaRPr lang="ru-RU"/>
        </a:p>
      </dgm:t>
    </dgm:pt>
    <dgm:pt modelId="{C6BE9187-2795-4E4D-BC01-395459F75C75}" type="pres">
      <dgm:prSet presAssocID="{90F57D38-D10E-4B51-9637-8D8415F2E12D}" presName="node" presStyleLbl="node1" presStyleIdx="8" presStyleCnt="9" custScaleX="136676" custScaleY="13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35047-D6EF-4744-A293-57C9D07A6B0C}" type="pres">
      <dgm:prSet presAssocID="{90F57D38-D10E-4B51-9637-8D8415F2E12D}" presName="dummy" presStyleCnt="0"/>
      <dgm:spPr/>
    </dgm:pt>
    <dgm:pt modelId="{1B075275-4EFC-4952-BD46-956C5C1F850D}" type="pres">
      <dgm:prSet presAssocID="{91A39B7B-57E0-4B12-A283-DB4C51D00CD2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17BDC46C-9BE0-478A-A12D-6856D94B7223}" srcId="{9C668FDB-7F1B-488D-A884-B750970A9654}" destId="{FAF15280-283B-43A7-AA64-D1C8CE37D11B}" srcOrd="0" destOrd="0" parTransId="{EED5FBF3-0703-4426-92CC-3306AEBE22E8}" sibTransId="{D8FB9418-42FB-4A64-86AC-23555384E063}"/>
    <dgm:cxn modelId="{DFCC9F42-AF51-4698-B2ED-F34248809A30}" srcId="{9C668FDB-7F1B-488D-A884-B750970A9654}" destId="{AB42E27C-3FBC-4E5E-896A-C5B12898078D}" srcOrd="4" destOrd="0" parTransId="{4A2F1007-C267-46DA-9439-B9C0CE05E881}" sibTransId="{404FE5BB-40DA-44AF-8678-1BE693745724}"/>
    <dgm:cxn modelId="{112C8C6B-71E3-485F-9BD4-1D0C1F678CF9}" type="presOf" srcId="{404FE5BB-40DA-44AF-8678-1BE693745724}" destId="{377915E8-DFF8-490D-954E-2B1FD489DA11}" srcOrd="0" destOrd="0" presId="urn:microsoft.com/office/officeart/2005/8/layout/radial6"/>
    <dgm:cxn modelId="{72A6641B-8F8E-4A71-8835-1DCFB73621B8}" type="presOf" srcId="{B743DD1F-0325-43B2-908B-2BE01D121BB3}" destId="{33EE74E7-E615-4E4A-B62F-42AEAB6B6162}" srcOrd="0" destOrd="0" presId="urn:microsoft.com/office/officeart/2005/8/layout/radial6"/>
    <dgm:cxn modelId="{CB643DDB-5F68-473F-9B7B-3F3BC10E806A}" type="presOf" srcId="{50B2F7B8-2F58-4A12-84C1-873DC3305BF6}" destId="{CEE96CF7-57AA-4C7A-AF76-9817A3237C0D}" srcOrd="0" destOrd="0" presId="urn:microsoft.com/office/officeart/2005/8/layout/radial6"/>
    <dgm:cxn modelId="{FDB5990A-A39A-4A7D-B4D6-9ABAE29D25AD}" type="presOf" srcId="{67EA1DA0-BAD7-4133-9DA3-D6BED39F3FFD}" destId="{8C769D53-37F5-4651-B90E-7F139AEC691C}" srcOrd="0" destOrd="0" presId="urn:microsoft.com/office/officeart/2005/8/layout/radial6"/>
    <dgm:cxn modelId="{3F943C09-0812-4A4D-AC73-BB5FFCAF6DA9}" srcId="{9C668FDB-7F1B-488D-A884-B750970A9654}" destId="{F431C013-7DFD-42F7-86C0-B405F32CB67C}" srcOrd="5" destOrd="0" parTransId="{F998E06D-6D89-4350-A39D-A641B0FDDE9B}" sibTransId="{82758C4E-D433-40DE-B901-D54B907BA6D0}"/>
    <dgm:cxn modelId="{D1A7C5DF-A902-4343-842D-EE4D169A6FED}" type="presOf" srcId="{EEAE634D-3A61-41BA-9E79-ABBFB4E0A1A4}" destId="{5A23E6C7-0865-405E-8720-B2D88F529854}" srcOrd="0" destOrd="0" presId="urn:microsoft.com/office/officeart/2005/8/layout/radial6"/>
    <dgm:cxn modelId="{E1F74249-D417-484A-9691-1CCF3177211C}" type="presOf" srcId="{90F57D38-D10E-4B51-9637-8D8415F2E12D}" destId="{C6BE9187-2795-4E4D-BC01-395459F75C75}" srcOrd="0" destOrd="0" presId="urn:microsoft.com/office/officeart/2005/8/layout/radial6"/>
    <dgm:cxn modelId="{4B114A20-8A29-4B09-BD3E-7863EF736233}" srcId="{77EC8EB1-2A1C-43A7-A5FF-FA595392BB48}" destId="{9C668FDB-7F1B-488D-A884-B750970A9654}" srcOrd="0" destOrd="0" parTransId="{40ECFE30-0739-4B9D-AB10-FE66402AF762}" sibTransId="{DBA1EF36-1612-437E-B210-737C34794B4E}"/>
    <dgm:cxn modelId="{7E4330F7-3B96-46EB-8516-A4A55C13ACCC}" type="presOf" srcId="{FAF15280-283B-43A7-AA64-D1C8CE37D11B}" destId="{BBFB121C-3C37-42BB-AD26-7BDFD234962A}" srcOrd="0" destOrd="0" presId="urn:microsoft.com/office/officeart/2005/8/layout/radial6"/>
    <dgm:cxn modelId="{DA452BEA-283A-4F9C-9F84-CFAEE6B189FA}" type="presOf" srcId="{AB42E27C-3FBC-4E5E-896A-C5B12898078D}" destId="{1B40D738-3BAD-414B-9C07-31CF2A7634AB}" srcOrd="0" destOrd="0" presId="urn:microsoft.com/office/officeart/2005/8/layout/radial6"/>
    <dgm:cxn modelId="{3F1E49AD-6E76-40FA-9317-DB058B2062A6}" type="presOf" srcId="{7C3BD8AF-C3EE-4957-85A6-FD87DC0596F4}" destId="{964B9006-7ADD-4294-BA48-5B0E6E67B468}" srcOrd="0" destOrd="0" presId="urn:microsoft.com/office/officeart/2005/8/layout/radial6"/>
    <dgm:cxn modelId="{7BB89EF5-52A2-4D96-A5D0-E7B46ED0AB8D}" type="presOf" srcId="{9C668FDB-7F1B-488D-A884-B750970A9654}" destId="{FFC18A76-C32E-4C1B-86A1-627F340FC0B7}" srcOrd="0" destOrd="0" presId="urn:microsoft.com/office/officeart/2005/8/layout/radial6"/>
    <dgm:cxn modelId="{9B437EBB-21CE-43BB-99C0-A3543174531F}" srcId="{9C668FDB-7F1B-488D-A884-B750970A9654}" destId="{90F57D38-D10E-4B51-9637-8D8415F2E12D}" srcOrd="8" destOrd="0" parTransId="{7E33675B-EFB8-4A17-BC96-2D6314A8AAAF}" sibTransId="{91A39B7B-57E0-4B12-A283-DB4C51D00CD2}"/>
    <dgm:cxn modelId="{8FF9DA04-D59E-42A4-84A8-2DBCA6BD66FE}" srcId="{9C668FDB-7F1B-488D-A884-B750970A9654}" destId="{67EA1DA0-BAD7-4133-9DA3-D6BED39F3FFD}" srcOrd="1" destOrd="0" parTransId="{8CD58DC4-0117-4214-AA51-477A2C3CF279}" sibTransId="{50B2F7B8-2F58-4A12-84C1-873DC3305BF6}"/>
    <dgm:cxn modelId="{39AC115D-14AC-4E44-8AE8-BD5DADB57A8A}" srcId="{9C668FDB-7F1B-488D-A884-B750970A9654}" destId="{7C3BD8AF-C3EE-4957-85A6-FD87DC0596F4}" srcOrd="2" destOrd="0" parTransId="{A423BDD1-70B8-4AAF-9DAB-A7112C0AB377}" sibTransId="{C9F5D05E-C19D-473D-A7E0-0C462D990B4E}"/>
    <dgm:cxn modelId="{9EE55249-8600-4615-9DDA-85A556CFB8F2}" type="presOf" srcId="{0B9263C8-1A9D-451B-9CAE-5D2D04B6FC51}" destId="{010FB58A-381B-47DB-82E1-A0CCEFF64345}" srcOrd="0" destOrd="0" presId="urn:microsoft.com/office/officeart/2005/8/layout/radial6"/>
    <dgm:cxn modelId="{9CF15374-9F94-414A-98BB-066AB2C0EC11}" type="presOf" srcId="{D8FB9418-42FB-4A64-86AC-23555384E063}" destId="{A5685DC0-9B40-4584-A36C-2E7307CAB21B}" srcOrd="0" destOrd="0" presId="urn:microsoft.com/office/officeart/2005/8/layout/radial6"/>
    <dgm:cxn modelId="{74D9C487-5CBF-4043-A0AF-BB043C522B23}" type="presOf" srcId="{91A39B7B-57E0-4B12-A283-DB4C51D00CD2}" destId="{1B075275-4EFC-4952-BD46-956C5C1F850D}" srcOrd="0" destOrd="0" presId="urn:microsoft.com/office/officeart/2005/8/layout/radial6"/>
    <dgm:cxn modelId="{8064C1D1-AE83-444A-AB89-F05DE3944074}" type="presOf" srcId="{82758C4E-D433-40DE-B901-D54B907BA6D0}" destId="{E6D1A5AD-8254-4A24-B403-185297B2C5D4}" srcOrd="0" destOrd="0" presId="urn:microsoft.com/office/officeart/2005/8/layout/radial6"/>
    <dgm:cxn modelId="{37878FF8-C12A-49A0-A656-44D008244D05}" type="presOf" srcId="{F431C013-7DFD-42F7-86C0-B405F32CB67C}" destId="{49BE0A41-0B0D-4DCB-8917-065E5F6A7A61}" srcOrd="0" destOrd="0" presId="urn:microsoft.com/office/officeart/2005/8/layout/radial6"/>
    <dgm:cxn modelId="{027CC453-EF7D-4B3D-88B0-64DB26B50F7B}" type="presOf" srcId="{C9F5D05E-C19D-473D-A7E0-0C462D990B4E}" destId="{45B89A87-6585-4E40-BA98-77FB4D7B0A2F}" srcOrd="0" destOrd="0" presId="urn:microsoft.com/office/officeart/2005/8/layout/radial6"/>
    <dgm:cxn modelId="{6CD96D62-0752-488D-A5C8-AE519CFF988A}" type="presOf" srcId="{304EBC75-9E0F-4217-AE81-E3C15933FF73}" destId="{C10023DB-2DE7-4793-BB2D-42408F0C9C06}" srcOrd="0" destOrd="0" presId="urn:microsoft.com/office/officeart/2005/8/layout/radial6"/>
    <dgm:cxn modelId="{3E89F355-82AF-4B14-AE8E-AD771F1BCB29}" srcId="{9C668FDB-7F1B-488D-A884-B750970A9654}" destId="{304EBC75-9E0F-4217-AE81-E3C15933FF73}" srcOrd="3" destOrd="0" parTransId="{39755B7D-871E-4DB8-8D51-652A69AD3D16}" sibTransId="{B743DD1F-0325-43B2-908B-2BE01D121BB3}"/>
    <dgm:cxn modelId="{5FE5629B-4207-4713-8236-5DDC2BF1D89F}" srcId="{9C668FDB-7F1B-488D-A884-B750970A9654}" destId="{0B9263C8-1A9D-451B-9CAE-5D2D04B6FC51}" srcOrd="6" destOrd="0" parTransId="{752D4D3F-1F84-4BE3-90A3-AEAF280777F6}" sibTransId="{909680A9-591A-4571-95BD-D4F31FCA71F1}"/>
    <dgm:cxn modelId="{7AFF1B04-D9A8-46BE-852D-97C021DDA5FE}" type="presOf" srcId="{E35663F5-1181-42A3-BA01-D95D811D2A50}" destId="{33C8DBD2-480D-420D-88FA-007E09D2A1AD}" srcOrd="0" destOrd="0" presId="urn:microsoft.com/office/officeart/2005/8/layout/radial6"/>
    <dgm:cxn modelId="{4EE8A7E2-9096-400F-8340-246B9EA46718}" type="presOf" srcId="{909680A9-591A-4571-95BD-D4F31FCA71F1}" destId="{B21B127E-12B6-4B98-9A64-66BDEDBA5BD0}" srcOrd="0" destOrd="0" presId="urn:microsoft.com/office/officeart/2005/8/layout/radial6"/>
    <dgm:cxn modelId="{631490D1-8010-45FC-8DE8-4FECF47ADBF8}" type="presOf" srcId="{77EC8EB1-2A1C-43A7-A5FF-FA595392BB48}" destId="{98F978B6-5DBB-4A80-A816-FBAB17C18E68}" srcOrd="0" destOrd="0" presId="urn:microsoft.com/office/officeart/2005/8/layout/radial6"/>
    <dgm:cxn modelId="{AD060AA5-590C-47F5-BDF3-2369329A3800}" srcId="{9C668FDB-7F1B-488D-A884-B750970A9654}" destId="{EEAE634D-3A61-41BA-9E79-ABBFB4E0A1A4}" srcOrd="7" destOrd="0" parTransId="{C886C7C6-D96A-425A-AF4E-C696DFB820F6}" sibTransId="{E35663F5-1181-42A3-BA01-D95D811D2A50}"/>
    <dgm:cxn modelId="{344AAB73-8308-442E-803A-E008D9FC13F3}" type="presParOf" srcId="{98F978B6-5DBB-4A80-A816-FBAB17C18E68}" destId="{FFC18A76-C32E-4C1B-86A1-627F340FC0B7}" srcOrd="0" destOrd="0" presId="urn:microsoft.com/office/officeart/2005/8/layout/radial6"/>
    <dgm:cxn modelId="{C69BFA1E-3B6A-44D7-BA44-744D1623D7AF}" type="presParOf" srcId="{98F978B6-5DBB-4A80-A816-FBAB17C18E68}" destId="{BBFB121C-3C37-42BB-AD26-7BDFD234962A}" srcOrd="1" destOrd="0" presId="urn:microsoft.com/office/officeart/2005/8/layout/radial6"/>
    <dgm:cxn modelId="{2B1BB2BD-CC61-45F6-8C01-4026C8700DC2}" type="presParOf" srcId="{98F978B6-5DBB-4A80-A816-FBAB17C18E68}" destId="{F73A5382-137F-4ED4-A972-5FE3AEFE5044}" srcOrd="2" destOrd="0" presId="urn:microsoft.com/office/officeart/2005/8/layout/radial6"/>
    <dgm:cxn modelId="{C138E77C-6949-4F21-B599-0933834B6C0D}" type="presParOf" srcId="{98F978B6-5DBB-4A80-A816-FBAB17C18E68}" destId="{A5685DC0-9B40-4584-A36C-2E7307CAB21B}" srcOrd="3" destOrd="0" presId="urn:microsoft.com/office/officeart/2005/8/layout/radial6"/>
    <dgm:cxn modelId="{E1DB921A-293B-4ACF-AC86-686903353ACE}" type="presParOf" srcId="{98F978B6-5DBB-4A80-A816-FBAB17C18E68}" destId="{8C769D53-37F5-4651-B90E-7F139AEC691C}" srcOrd="4" destOrd="0" presId="urn:microsoft.com/office/officeart/2005/8/layout/radial6"/>
    <dgm:cxn modelId="{A8493B30-EBFD-46BB-AB91-0FADFCAA77A3}" type="presParOf" srcId="{98F978B6-5DBB-4A80-A816-FBAB17C18E68}" destId="{248491DE-2C50-4246-BBFA-70F3D7094A1F}" srcOrd="5" destOrd="0" presId="urn:microsoft.com/office/officeart/2005/8/layout/radial6"/>
    <dgm:cxn modelId="{44F441BB-D475-4601-B11D-0937C0CC76CD}" type="presParOf" srcId="{98F978B6-5DBB-4A80-A816-FBAB17C18E68}" destId="{CEE96CF7-57AA-4C7A-AF76-9817A3237C0D}" srcOrd="6" destOrd="0" presId="urn:microsoft.com/office/officeart/2005/8/layout/radial6"/>
    <dgm:cxn modelId="{52E85B0C-06B1-4919-8F0A-5EF6F96E448E}" type="presParOf" srcId="{98F978B6-5DBB-4A80-A816-FBAB17C18E68}" destId="{964B9006-7ADD-4294-BA48-5B0E6E67B468}" srcOrd="7" destOrd="0" presId="urn:microsoft.com/office/officeart/2005/8/layout/radial6"/>
    <dgm:cxn modelId="{1F0A186B-0E3C-4F1E-8E83-37A5AC5D0F93}" type="presParOf" srcId="{98F978B6-5DBB-4A80-A816-FBAB17C18E68}" destId="{78C35C9C-56C1-4E53-91C6-32C571C3FC31}" srcOrd="8" destOrd="0" presId="urn:microsoft.com/office/officeart/2005/8/layout/radial6"/>
    <dgm:cxn modelId="{ACAAC7D1-AC95-479B-81FF-AC8DEE1C4DFA}" type="presParOf" srcId="{98F978B6-5DBB-4A80-A816-FBAB17C18E68}" destId="{45B89A87-6585-4E40-BA98-77FB4D7B0A2F}" srcOrd="9" destOrd="0" presId="urn:microsoft.com/office/officeart/2005/8/layout/radial6"/>
    <dgm:cxn modelId="{5BE9317C-5FAD-49E0-AF98-0A65848CA39C}" type="presParOf" srcId="{98F978B6-5DBB-4A80-A816-FBAB17C18E68}" destId="{C10023DB-2DE7-4793-BB2D-42408F0C9C06}" srcOrd="10" destOrd="0" presId="urn:microsoft.com/office/officeart/2005/8/layout/radial6"/>
    <dgm:cxn modelId="{F46D1499-FD9D-45D3-89D3-52FA9F67997E}" type="presParOf" srcId="{98F978B6-5DBB-4A80-A816-FBAB17C18E68}" destId="{9F7CB0BE-6E27-472D-94A0-0F997B699064}" srcOrd="11" destOrd="0" presId="urn:microsoft.com/office/officeart/2005/8/layout/radial6"/>
    <dgm:cxn modelId="{3876CC05-EF50-43A4-92AF-5AEF6B8DD14E}" type="presParOf" srcId="{98F978B6-5DBB-4A80-A816-FBAB17C18E68}" destId="{33EE74E7-E615-4E4A-B62F-42AEAB6B6162}" srcOrd="12" destOrd="0" presId="urn:microsoft.com/office/officeart/2005/8/layout/radial6"/>
    <dgm:cxn modelId="{F275615E-F2FE-469C-BA37-7A315C38DA81}" type="presParOf" srcId="{98F978B6-5DBB-4A80-A816-FBAB17C18E68}" destId="{1B40D738-3BAD-414B-9C07-31CF2A7634AB}" srcOrd="13" destOrd="0" presId="urn:microsoft.com/office/officeart/2005/8/layout/radial6"/>
    <dgm:cxn modelId="{1668CBF7-9433-44A8-B5AA-07B63F76CEF3}" type="presParOf" srcId="{98F978B6-5DBB-4A80-A816-FBAB17C18E68}" destId="{B0B223CD-8817-44F5-B446-49DC5DB43655}" srcOrd="14" destOrd="0" presId="urn:microsoft.com/office/officeart/2005/8/layout/radial6"/>
    <dgm:cxn modelId="{0CCFC0A4-D167-422B-9894-347B7B9ABA2B}" type="presParOf" srcId="{98F978B6-5DBB-4A80-A816-FBAB17C18E68}" destId="{377915E8-DFF8-490D-954E-2B1FD489DA11}" srcOrd="15" destOrd="0" presId="urn:microsoft.com/office/officeart/2005/8/layout/radial6"/>
    <dgm:cxn modelId="{8CBA1518-2A59-41D7-B2F9-B0FBDA394B93}" type="presParOf" srcId="{98F978B6-5DBB-4A80-A816-FBAB17C18E68}" destId="{49BE0A41-0B0D-4DCB-8917-065E5F6A7A61}" srcOrd="16" destOrd="0" presId="urn:microsoft.com/office/officeart/2005/8/layout/radial6"/>
    <dgm:cxn modelId="{24C8AB69-C9F4-42B1-80B3-37911198523C}" type="presParOf" srcId="{98F978B6-5DBB-4A80-A816-FBAB17C18E68}" destId="{526DC443-7458-4F59-9652-78CC0DE1A752}" srcOrd="17" destOrd="0" presId="urn:microsoft.com/office/officeart/2005/8/layout/radial6"/>
    <dgm:cxn modelId="{357056A2-3C8A-40AB-9AB0-9744B92E41A6}" type="presParOf" srcId="{98F978B6-5DBB-4A80-A816-FBAB17C18E68}" destId="{E6D1A5AD-8254-4A24-B403-185297B2C5D4}" srcOrd="18" destOrd="0" presId="urn:microsoft.com/office/officeart/2005/8/layout/radial6"/>
    <dgm:cxn modelId="{D4C3A3C6-DA5D-4ED1-A1B5-2E5CF92F8954}" type="presParOf" srcId="{98F978B6-5DBB-4A80-A816-FBAB17C18E68}" destId="{010FB58A-381B-47DB-82E1-A0CCEFF64345}" srcOrd="19" destOrd="0" presId="urn:microsoft.com/office/officeart/2005/8/layout/radial6"/>
    <dgm:cxn modelId="{90AF4BD1-EDFD-4008-9ECC-69D40BB4091B}" type="presParOf" srcId="{98F978B6-5DBB-4A80-A816-FBAB17C18E68}" destId="{FAE07790-F155-4BE7-8558-2DE170C95774}" srcOrd="20" destOrd="0" presId="urn:microsoft.com/office/officeart/2005/8/layout/radial6"/>
    <dgm:cxn modelId="{9DFDFCDF-2E84-4C6F-98BB-219CD58B3FA9}" type="presParOf" srcId="{98F978B6-5DBB-4A80-A816-FBAB17C18E68}" destId="{B21B127E-12B6-4B98-9A64-66BDEDBA5BD0}" srcOrd="21" destOrd="0" presId="urn:microsoft.com/office/officeart/2005/8/layout/radial6"/>
    <dgm:cxn modelId="{CC6EC6C3-C8CD-412A-BCE5-57407ED6795D}" type="presParOf" srcId="{98F978B6-5DBB-4A80-A816-FBAB17C18E68}" destId="{5A23E6C7-0865-405E-8720-B2D88F529854}" srcOrd="22" destOrd="0" presId="urn:microsoft.com/office/officeart/2005/8/layout/radial6"/>
    <dgm:cxn modelId="{1999E9DB-0170-4434-9F0F-249027C2E902}" type="presParOf" srcId="{98F978B6-5DBB-4A80-A816-FBAB17C18E68}" destId="{85053915-0F6F-4A84-B2C4-E57DD6B48C45}" srcOrd="23" destOrd="0" presId="urn:microsoft.com/office/officeart/2005/8/layout/radial6"/>
    <dgm:cxn modelId="{C5E2987B-2889-4E9D-A1F0-898528864C44}" type="presParOf" srcId="{98F978B6-5DBB-4A80-A816-FBAB17C18E68}" destId="{33C8DBD2-480D-420D-88FA-007E09D2A1AD}" srcOrd="24" destOrd="0" presId="urn:microsoft.com/office/officeart/2005/8/layout/radial6"/>
    <dgm:cxn modelId="{DA4256F8-C879-439D-A41E-03737ABC925F}" type="presParOf" srcId="{98F978B6-5DBB-4A80-A816-FBAB17C18E68}" destId="{C6BE9187-2795-4E4D-BC01-395459F75C75}" srcOrd="25" destOrd="0" presId="urn:microsoft.com/office/officeart/2005/8/layout/radial6"/>
    <dgm:cxn modelId="{145740C3-CC31-4CB2-902F-B481BB34EA14}" type="presParOf" srcId="{98F978B6-5DBB-4A80-A816-FBAB17C18E68}" destId="{E5135047-D6EF-4744-A293-57C9D07A6B0C}" srcOrd="26" destOrd="0" presId="urn:microsoft.com/office/officeart/2005/8/layout/radial6"/>
    <dgm:cxn modelId="{5F3597C8-D0BA-4D36-BC80-E4542F3ACF21}" type="presParOf" srcId="{98F978B6-5DBB-4A80-A816-FBAB17C18E68}" destId="{1B075275-4EFC-4952-BD46-956C5C1F850D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C52E3A-A26A-4520-9C99-9241A8E7DBF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D66B985-7543-4AD0-A024-BB610B05CB88}">
      <dgm:prSet/>
      <dgm:spPr/>
      <dgm:t>
        <a:bodyPr/>
        <a:lstStyle/>
        <a:p>
          <a:pPr rtl="0"/>
          <a:r>
            <a:rPr lang="en-US" b="0" baseline="0" dirty="0" smtClean="0"/>
            <a:t>Warehouse receipt can be filled:</a:t>
          </a:r>
          <a:endParaRPr lang="ru-RU" dirty="0"/>
        </a:p>
      </dgm:t>
    </dgm:pt>
    <dgm:pt modelId="{CDBB0488-8D9F-49A8-A185-E8885DD9E624}" type="parTrans" cxnId="{6A551069-39ED-432B-806E-6CC8FCDB5C12}">
      <dgm:prSet/>
      <dgm:spPr/>
      <dgm:t>
        <a:bodyPr/>
        <a:lstStyle/>
        <a:p>
          <a:endParaRPr lang="ru-RU"/>
        </a:p>
      </dgm:t>
    </dgm:pt>
    <dgm:pt modelId="{40168791-8D5F-4068-9123-EEE58FB7584D}" type="sibTrans" cxnId="{6A551069-39ED-432B-806E-6CC8FCDB5C12}">
      <dgm:prSet/>
      <dgm:spPr/>
      <dgm:t>
        <a:bodyPr/>
        <a:lstStyle/>
        <a:p>
          <a:endParaRPr lang="ru-RU"/>
        </a:p>
      </dgm:t>
    </dgm:pt>
    <dgm:pt modelId="{CF8D3664-BDDD-479C-92D7-C4DB08644349}">
      <dgm:prSet/>
      <dgm:spPr/>
      <dgm:t>
        <a:bodyPr/>
        <a:lstStyle/>
        <a:p>
          <a:pPr rtl="0"/>
          <a:r>
            <a:rPr lang="en-US" b="0" dirty="0" smtClean="0"/>
            <a:t>Based on purchase order</a:t>
          </a:r>
          <a:endParaRPr lang="ru-RU" dirty="0"/>
        </a:p>
      </dgm:t>
    </dgm:pt>
    <dgm:pt modelId="{ADDC80E8-701E-4CCB-A495-2A831E5AB5D4}" type="parTrans" cxnId="{33D5F6F2-EAD6-4CB0-AF53-628243FCEE8E}">
      <dgm:prSet/>
      <dgm:spPr/>
      <dgm:t>
        <a:bodyPr/>
        <a:lstStyle/>
        <a:p>
          <a:endParaRPr lang="ru-RU"/>
        </a:p>
      </dgm:t>
    </dgm:pt>
    <dgm:pt modelId="{4E3D3F8D-E529-47CA-B92A-ECCA0E14F38E}" type="sibTrans" cxnId="{33D5F6F2-EAD6-4CB0-AF53-628243FCEE8E}">
      <dgm:prSet/>
      <dgm:spPr/>
      <dgm:t>
        <a:bodyPr/>
        <a:lstStyle/>
        <a:p>
          <a:endParaRPr lang="ru-RU"/>
        </a:p>
      </dgm:t>
    </dgm:pt>
    <dgm:pt modelId="{164E6FDC-B6E1-4E07-9551-66265F3E83A3}">
      <dgm:prSet/>
      <dgm:spPr/>
      <dgm:t>
        <a:bodyPr/>
        <a:lstStyle/>
        <a:p>
          <a:pPr rtl="0"/>
          <a:r>
            <a:rPr lang="en-US" b="0" dirty="0" smtClean="0"/>
            <a:t>Based on e-file </a:t>
          </a:r>
          <a:endParaRPr lang="ru-RU" dirty="0"/>
        </a:p>
      </dgm:t>
    </dgm:pt>
    <dgm:pt modelId="{D27EF805-9156-41B7-84DD-CD100CEAB6B4}" type="parTrans" cxnId="{409959C1-F2AC-417E-84F8-3CD682D55844}">
      <dgm:prSet/>
      <dgm:spPr/>
      <dgm:t>
        <a:bodyPr/>
        <a:lstStyle/>
        <a:p>
          <a:endParaRPr lang="ru-RU"/>
        </a:p>
      </dgm:t>
    </dgm:pt>
    <dgm:pt modelId="{6E21B0A7-19AD-489A-9912-B049621FC8E1}" type="sibTrans" cxnId="{409959C1-F2AC-417E-84F8-3CD682D55844}">
      <dgm:prSet/>
      <dgm:spPr/>
      <dgm:t>
        <a:bodyPr/>
        <a:lstStyle/>
        <a:p>
          <a:endParaRPr lang="ru-RU"/>
        </a:p>
      </dgm:t>
    </dgm:pt>
    <dgm:pt modelId="{B01F5CF6-1A0D-4DB4-A3D7-F511BE35B02F}">
      <dgm:prSet/>
      <dgm:spPr/>
      <dgm:t>
        <a:bodyPr/>
        <a:lstStyle/>
        <a:p>
          <a:pPr rtl="0"/>
          <a:r>
            <a:rPr lang="en-US" b="0" dirty="0" smtClean="0"/>
            <a:t>Based on spare parts barcodes, read by barcode scanner or data acquisition terminal</a:t>
          </a:r>
          <a:endParaRPr lang="ru-RU" dirty="0"/>
        </a:p>
      </dgm:t>
    </dgm:pt>
    <dgm:pt modelId="{D438FB13-42A6-45C8-9D77-91636BD5AB3B}" type="parTrans" cxnId="{791B69DB-68D2-4D07-9F73-6048E1049634}">
      <dgm:prSet/>
      <dgm:spPr/>
      <dgm:t>
        <a:bodyPr/>
        <a:lstStyle/>
        <a:p>
          <a:endParaRPr lang="ru-RU"/>
        </a:p>
      </dgm:t>
    </dgm:pt>
    <dgm:pt modelId="{6F48A382-25BC-469B-AD86-0F31A5B3F6B9}" type="sibTrans" cxnId="{791B69DB-68D2-4D07-9F73-6048E1049634}">
      <dgm:prSet/>
      <dgm:spPr/>
      <dgm:t>
        <a:bodyPr/>
        <a:lstStyle/>
        <a:p>
          <a:endParaRPr lang="ru-RU"/>
        </a:p>
      </dgm:t>
    </dgm:pt>
    <dgm:pt modelId="{52F85F76-2151-45DE-8FBB-C37011FB1138}">
      <dgm:prSet/>
      <dgm:spPr/>
      <dgm:t>
        <a:bodyPr/>
        <a:lstStyle/>
        <a:p>
          <a:pPr rtl="0"/>
          <a:r>
            <a:rPr lang="en-US" b="0" baseline="0" dirty="0" smtClean="0"/>
            <a:t>Upon receipt of spare parts under purchase order, reservation of spare parts under customers orders is made automatically</a:t>
          </a:r>
          <a:endParaRPr lang="ru-RU" dirty="0"/>
        </a:p>
      </dgm:t>
    </dgm:pt>
    <dgm:pt modelId="{A6A9E38C-8561-4360-BBDC-00862C94E468}" type="parTrans" cxnId="{C7A3254A-637A-4427-BA81-AACB62B8E9A3}">
      <dgm:prSet/>
      <dgm:spPr/>
      <dgm:t>
        <a:bodyPr/>
        <a:lstStyle/>
        <a:p>
          <a:endParaRPr lang="ru-RU"/>
        </a:p>
      </dgm:t>
    </dgm:pt>
    <dgm:pt modelId="{B9367C19-FDF8-44BE-843F-B8E2644B7A4C}" type="sibTrans" cxnId="{C7A3254A-637A-4427-BA81-AACB62B8E9A3}">
      <dgm:prSet/>
      <dgm:spPr/>
      <dgm:t>
        <a:bodyPr/>
        <a:lstStyle/>
        <a:p>
          <a:endParaRPr lang="ru-RU"/>
        </a:p>
      </dgm:t>
    </dgm:pt>
    <dgm:pt modelId="{8A90E492-C51E-4A67-94E4-2DD84E799A61}" type="pres">
      <dgm:prSet presAssocID="{10C52E3A-A26A-4520-9C99-9241A8E7D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7AB0E-65B7-4408-923E-B48868E428D3}" type="pres">
      <dgm:prSet presAssocID="{0D66B985-7543-4AD0-A024-BB610B05CB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85FE0-5505-4A95-9193-B87EEE89978D}" type="pres">
      <dgm:prSet presAssocID="{0D66B985-7543-4AD0-A024-BB610B05CB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AFD8F-870F-417B-80E9-0E06EF4C45FA}" type="pres">
      <dgm:prSet presAssocID="{52F85F76-2151-45DE-8FBB-C37011FB11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17370-7C97-4329-8FD7-66309BD2F431}" type="presOf" srcId="{52F85F76-2151-45DE-8FBB-C37011FB1138}" destId="{C89AFD8F-870F-417B-80E9-0E06EF4C45FA}" srcOrd="0" destOrd="0" presId="urn:microsoft.com/office/officeart/2005/8/layout/vList2"/>
    <dgm:cxn modelId="{791B69DB-68D2-4D07-9F73-6048E1049634}" srcId="{0D66B985-7543-4AD0-A024-BB610B05CB88}" destId="{B01F5CF6-1A0D-4DB4-A3D7-F511BE35B02F}" srcOrd="2" destOrd="0" parTransId="{D438FB13-42A6-45C8-9D77-91636BD5AB3B}" sibTransId="{6F48A382-25BC-469B-AD86-0F31A5B3F6B9}"/>
    <dgm:cxn modelId="{6A551069-39ED-432B-806E-6CC8FCDB5C12}" srcId="{10C52E3A-A26A-4520-9C99-9241A8E7DBF1}" destId="{0D66B985-7543-4AD0-A024-BB610B05CB88}" srcOrd="0" destOrd="0" parTransId="{CDBB0488-8D9F-49A8-A185-E8885DD9E624}" sibTransId="{40168791-8D5F-4068-9123-EEE58FB7584D}"/>
    <dgm:cxn modelId="{1EE42CA2-4088-4BC7-88FD-809088CF5EA1}" type="presOf" srcId="{0D66B985-7543-4AD0-A024-BB610B05CB88}" destId="{0017AB0E-65B7-4408-923E-B48868E428D3}" srcOrd="0" destOrd="0" presId="urn:microsoft.com/office/officeart/2005/8/layout/vList2"/>
    <dgm:cxn modelId="{14F3386B-6FAB-4A96-B374-75F70EE754EC}" type="presOf" srcId="{B01F5CF6-1A0D-4DB4-A3D7-F511BE35B02F}" destId="{1E085FE0-5505-4A95-9193-B87EEE89978D}" srcOrd="0" destOrd="2" presId="urn:microsoft.com/office/officeart/2005/8/layout/vList2"/>
    <dgm:cxn modelId="{409959C1-F2AC-417E-84F8-3CD682D55844}" srcId="{0D66B985-7543-4AD0-A024-BB610B05CB88}" destId="{164E6FDC-B6E1-4E07-9551-66265F3E83A3}" srcOrd="1" destOrd="0" parTransId="{D27EF805-9156-41B7-84DD-CD100CEAB6B4}" sibTransId="{6E21B0A7-19AD-489A-9912-B049621FC8E1}"/>
    <dgm:cxn modelId="{F7EB1127-E8E3-4FE2-8730-C164EC5B13B8}" type="presOf" srcId="{CF8D3664-BDDD-479C-92D7-C4DB08644349}" destId="{1E085FE0-5505-4A95-9193-B87EEE89978D}" srcOrd="0" destOrd="0" presId="urn:microsoft.com/office/officeart/2005/8/layout/vList2"/>
    <dgm:cxn modelId="{D616E066-74A6-4BE3-AB98-7B2684147B06}" type="presOf" srcId="{164E6FDC-B6E1-4E07-9551-66265F3E83A3}" destId="{1E085FE0-5505-4A95-9193-B87EEE89978D}" srcOrd="0" destOrd="1" presId="urn:microsoft.com/office/officeart/2005/8/layout/vList2"/>
    <dgm:cxn modelId="{43EF615B-193F-4E55-8712-F8BCB16D2EBE}" type="presOf" srcId="{10C52E3A-A26A-4520-9C99-9241A8E7DBF1}" destId="{8A90E492-C51E-4A67-94E4-2DD84E799A61}" srcOrd="0" destOrd="0" presId="urn:microsoft.com/office/officeart/2005/8/layout/vList2"/>
    <dgm:cxn modelId="{33D5F6F2-EAD6-4CB0-AF53-628243FCEE8E}" srcId="{0D66B985-7543-4AD0-A024-BB610B05CB88}" destId="{CF8D3664-BDDD-479C-92D7-C4DB08644349}" srcOrd="0" destOrd="0" parTransId="{ADDC80E8-701E-4CCB-A495-2A831E5AB5D4}" sibTransId="{4E3D3F8D-E529-47CA-B92A-ECCA0E14F38E}"/>
    <dgm:cxn modelId="{C7A3254A-637A-4427-BA81-AACB62B8E9A3}" srcId="{10C52E3A-A26A-4520-9C99-9241A8E7DBF1}" destId="{52F85F76-2151-45DE-8FBB-C37011FB1138}" srcOrd="1" destOrd="0" parTransId="{A6A9E38C-8561-4360-BBDC-00862C94E468}" sibTransId="{B9367C19-FDF8-44BE-843F-B8E2644B7A4C}"/>
    <dgm:cxn modelId="{E8A5D9CD-85CF-4ABD-8AF2-E2BBEA91FF0C}" type="presParOf" srcId="{8A90E492-C51E-4A67-94E4-2DD84E799A61}" destId="{0017AB0E-65B7-4408-923E-B48868E428D3}" srcOrd="0" destOrd="0" presId="urn:microsoft.com/office/officeart/2005/8/layout/vList2"/>
    <dgm:cxn modelId="{E0350BC7-35F0-4A47-B7D9-964FC3202996}" type="presParOf" srcId="{8A90E492-C51E-4A67-94E4-2DD84E799A61}" destId="{1E085FE0-5505-4A95-9193-B87EEE89978D}" srcOrd="1" destOrd="0" presId="urn:microsoft.com/office/officeart/2005/8/layout/vList2"/>
    <dgm:cxn modelId="{8B966175-350F-402F-A81A-AED4903C426E}" type="presParOf" srcId="{8A90E492-C51E-4A67-94E4-2DD84E799A61}" destId="{C89AFD8F-870F-417B-80E9-0E06EF4C45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999B23-EDF9-40D8-B979-F58A0119C789}" type="doc">
      <dgm:prSet loTypeId="urn:microsoft.com/office/officeart/2005/8/layout/radial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B0823B1-2810-4BA9-9C97-495C013FA4F9}">
      <dgm:prSet/>
      <dgm:spPr/>
      <dgm:t>
        <a:bodyPr/>
        <a:lstStyle/>
        <a:p>
          <a:pPr rtl="0"/>
          <a:r>
            <a:rPr lang="en-US" b="0" baseline="0" dirty="0" smtClean="0"/>
            <a:t>“Alfa-Auto” contains a set of all necessary warehouse documents: </a:t>
          </a:r>
          <a:endParaRPr lang="ru-RU" dirty="0"/>
        </a:p>
      </dgm:t>
    </dgm:pt>
    <dgm:pt modelId="{D96F9D16-19C4-4DB4-97B4-9282B60B1EAF}" type="parTrans" cxnId="{D9F9FBA2-686F-45B3-8FDB-EF050CBBD704}">
      <dgm:prSet/>
      <dgm:spPr/>
      <dgm:t>
        <a:bodyPr/>
        <a:lstStyle/>
        <a:p>
          <a:endParaRPr lang="ru-RU"/>
        </a:p>
      </dgm:t>
    </dgm:pt>
    <dgm:pt modelId="{57218F3A-6E21-49B3-81DE-35789F850B03}" type="sibTrans" cxnId="{D9F9FBA2-686F-45B3-8FDB-EF050CBBD704}">
      <dgm:prSet/>
      <dgm:spPr/>
      <dgm:t>
        <a:bodyPr/>
        <a:lstStyle/>
        <a:p>
          <a:endParaRPr lang="ru-RU"/>
        </a:p>
      </dgm:t>
    </dgm:pt>
    <dgm:pt modelId="{AF9674C1-072E-44A8-9F30-B8B9A4AF0B75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Goods movement</a:t>
          </a:r>
          <a:endParaRPr lang="ru-RU" sz="1800" dirty="0"/>
        </a:p>
      </dgm:t>
    </dgm:pt>
    <dgm:pt modelId="{DE1FFA1A-E933-4C54-8A17-F56EDE8F5BC4}" type="parTrans" cxnId="{38507597-0367-4839-8AE1-7923303608E0}">
      <dgm:prSet/>
      <dgm:spPr/>
      <dgm:t>
        <a:bodyPr/>
        <a:lstStyle/>
        <a:p>
          <a:endParaRPr lang="ru-RU"/>
        </a:p>
      </dgm:t>
    </dgm:pt>
    <dgm:pt modelId="{E64AFDFB-8D7F-400E-BE7A-0C7185BE85F4}" type="sibTrans" cxnId="{38507597-0367-4839-8AE1-7923303608E0}">
      <dgm:prSet/>
      <dgm:spPr/>
      <dgm:t>
        <a:bodyPr/>
        <a:lstStyle/>
        <a:p>
          <a:endParaRPr lang="ru-RU"/>
        </a:p>
      </dgm:t>
    </dgm:pt>
    <dgm:pt modelId="{CAAF8624-E9A0-4C5D-A3F9-37EF5A004A30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Write-off of goods</a:t>
          </a:r>
          <a:endParaRPr lang="ru-RU" sz="1800" dirty="0"/>
        </a:p>
      </dgm:t>
    </dgm:pt>
    <dgm:pt modelId="{0F30AC7D-30C6-4A1E-87A0-05BA2D8791D5}" type="parTrans" cxnId="{5902E0B4-D8E4-4E3C-9B70-D4FC5CB44037}">
      <dgm:prSet/>
      <dgm:spPr/>
      <dgm:t>
        <a:bodyPr/>
        <a:lstStyle/>
        <a:p>
          <a:endParaRPr lang="ru-RU"/>
        </a:p>
      </dgm:t>
    </dgm:pt>
    <dgm:pt modelId="{34ED4914-526F-452B-AB9B-49AE733F2141}" type="sibTrans" cxnId="{5902E0B4-D8E4-4E3C-9B70-D4FC5CB44037}">
      <dgm:prSet/>
      <dgm:spPr/>
      <dgm:t>
        <a:bodyPr/>
        <a:lstStyle/>
        <a:p>
          <a:endParaRPr lang="ru-RU"/>
        </a:p>
      </dgm:t>
    </dgm:pt>
    <dgm:pt modelId="{39D67F10-5438-47E1-8F12-018947FF6EC8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Inventory </a:t>
          </a:r>
          <a:endParaRPr lang="ru-RU" sz="1800" dirty="0"/>
        </a:p>
      </dgm:t>
    </dgm:pt>
    <dgm:pt modelId="{94004EDB-F3A5-463A-9D05-DB7B32C59690}" type="parTrans" cxnId="{D4FA669B-BEEA-401D-B6B7-660ACF63441B}">
      <dgm:prSet/>
      <dgm:spPr/>
      <dgm:t>
        <a:bodyPr/>
        <a:lstStyle/>
        <a:p>
          <a:endParaRPr lang="ru-RU"/>
        </a:p>
      </dgm:t>
    </dgm:pt>
    <dgm:pt modelId="{B15B1806-77AB-46E1-BE0A-3F0CEABB8797}" type="sibTrans" cxnId="{D4FA669B-BEEA-401D-B6B7-660ACF63441B}">
      <dgm:prSet/>
      <dgm:spPr/>
      <dgm:t>
        <a:bodyPr/>
        <a:lstStyle/>
        <a:p>
          <a:endParaRPr lang="ru-RU"/>
        </a:p>
      </dgm:t>
    </dgm:pt>
    <dgm:pt modelId="{6BA418BE-BC49-4C18-AA7A-C26652F715F7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Re-grading</a:t>
          </a:r>
          <a:endParaRPr lang="ru-RU" sz="1800" dirty="0"/>
        </a:p>
      </dgm:t>
    </dgm:pt>
    <dgm:pt modelId="{D41A0BEE-68FF-4375-822E-EB85043E6177}" type="parTrans" cxnId="{33E0A5F4-608D-4F98-9698-D95A55DC3E5B}">
      <dgm:prSet/>
      <dgm:spPr/>
      <dgm:t>
        <a:bodyPr/>
        <a:lstStyle/>
        <a:p>
          <a:endParaRPr lang="ru-RU"/>
        </a:p>
      </dgm:t>
    </dgm:pt>
    <dgm:pt modelId="{9DC4CF8B-AEE9-4C86-A628-F1CB63A3291A}" type="sibTrans" cxnId="{33E0A5F4-608D-4F98-9698-D95A55DC3E5B}">
      <dgm:prSet/>
      <dgm:spPr/>
      <dgm:t>
        <a:bodyPr/>
        <a:lstStyle/>
        <a:p>
          <a:endParaRPr lang="ru-RU"/>
        </a:p>
      </dgm:t>
    </dgm:pt>
    <dgm:pt modelId="{2646830E-40BA-48E1-9F9E-1222C0B317B2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Assembly of kit</a:t>
          </a:r>
          <a:endParaRPr lang="ru-RU" sz="1800" dirty="0"/>
        </a:p>
      </dgm:t>
    </dgm:pt>
    <dgm:pt modelId="{93C9A982-B49F-4207-ADD2-6C7AEF41ECF7}" type="parTrans" cxnId="{E0CDA2C2-3222-4262-80C3-D762D717D774}">
      <dgm:prSet/>
      <dgm:spPr/>
      <dgm:t>
        <a:bodyPr/>
        <a:lstStyle/>
        <a:p>
          <a:endParaRPr lang="ru-RU"/>
        </a:p>
      </dgm:t>
    </dgm:pt>
    <dgm:pt modelId="{0F5CCCB2-4465-4203-8EC5-28D13EC0A595}" type="sibTrans" cxnId="{E0CDA2C2-3222-4262-80C3-D762D717D774}">
      <dgm:prSet/>
      <dgm:spPr/>
      <dgm:t>
        <a:bodyPr/>
        <a:lstStyle/>
        <a:p>
          <a:endParaRPr lang="ru-RU"/>
        </a:p>
      </dgm:t>
    </dgm:pt>
    <dgm:pt modelId="{E0A60CAA-84A9-4E36-9969-E379245484EC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Disassembly of kit</a:t>
          </a:r>
          <a:endParaRPr lang="ru-RU" sz="1800" dirty="0"/>
        </a:p>
      </dgm:t>
    </dgm:pt>
    <dgm:pt modelId="{A9D056D0-3D71-4296-BB19-CA71FB246CBE}" type="parTrans" cxnId="{DB5B1C83-310A-444C-89B8-D62EA5766C21}">
      <dgm:prSet/>
      <dgm:spPr/>
      <dgm:t>
        <a:bodyPr/>
        <a:lstStyle/>
        <a:p>
          <a:endParaRPr lang="ru-RU"/>
        </a:p>
      </dgm:t>
    </dgm:pt>
    <dgm:pt modelId="{D07D9D3E-C205-465A-A40B-82BB2977FE21}" type="sibTrans" cxnId="{DB5B1C83-310A-444C-89B8-D62EA5766C21}">
      <dgm:prSet/>
      <dgm:spPr/>
      <dgm:t>
        <a:bodyPr/>
        <a:lstStyle/>
        <a:p>
          <a:endParaRPr lang="ru-RU"/>
        </a:p>
      </dgm:t>
    </dgm:pt>
    <dgm:pt modelId="{A5DC2E53-C185-4BEB-8350-CD7E55AD6507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Picking</a:t>
          </a:r>
          <a:endParaRPr lang="ru-RU" sz="1800" dirty="0"/>
        </a:p>
      </dgm:t>
    </dgm:pt>
    <dgm:pt modelId="{DF0BDEF7-FF73-4B7E-80A8-E99C2A72CBEB}" type="parTrans" cxnId="{D6EC2783-5182-467F-91B3-3A8E30ACC76E}">
      <dgm:prSet/>
      <dgm:spPr/>
      <dgm:t>
        <a:bodyPr/>
        <a:lstStyle/>
        <a:p>
          <a:endParaRPr lang="ru-RU"/>
        </a:p>
      </dgm:t>
    </dgm:pt>
    <dgm:pt modelId="{56A395E4-E484-4EDF-9CAE-D8EBB7A8266E}" type="sibTrans" cxnId="{D6EC2783-5182-467F-91B3-3A8E30ACC76E}">
      <dgm:prSet/>
      <dgm:spPr/>
      <dgm:t>
        <a:bodyPr/>
        <a:lstStyle/>
        <a:p>
          <a:endParaRPr lang="ru-RU"/>
        </a:p>
      </dgm:t>
    </dgm:pt>
    <dgm:pt modelId="{47F361C8-29CC-4FD5-AB93-DCFAA3B65D0D}">
      <dgm:prSet custT="1"/>
      <dgm:spPr/>
      <dgm:t>
        <a:bodyPr/>
        <a:lstStyle/>
        <a:p>
          <a:pPr algn="l" rtl="0">
            <a:lnSpc>
              <a:spcPct val="150000"/>
            </a:lnSpc>
          </a:pPr>
          <a:r>
            <a:rPr lang="en-US" sz="1800" b="0" dirty="0" smtClean="0"/>
            <a:t>Transfer of spare parts in the workshop</a:t>
          </a:r>
          <a:endParaRPr lang="ru-RU" sz="1800" dirty="0"/>
        </a:p>
      </dgm:t>
    </dgm:pt>
    <dgm:pt modelId="{A52BA5F7-C760-44F8-93D7-380D6A588C8D}" type="parTrans" cxnId="{69AD1C26-4ED4-4A54-AA00-FD5E8FD1D152}">
      <dgm:prSet/>
      <dgm:spPr/>
      <dgm:t>
        <a:bodyPr/>
        <a:lstStyle/>
        <a:p>
          <a:endParaRPr lang="ru-RU"/>
        </a:p>
      </dgm:t>
    </dgm:pt>
    <dgm:pt modelId="{B1E678AB-F43C-4277-BAF6-2CC30FED75D1}" type="sibTrans" cxnId="{69AD1C26-4ED4-4A54-AA00-FD5E8FD1D152}">
      <dgm:prSet/>
      <dgm:spPr/>
      <dgm:t>
        <a:bodyPr/>
        <a:lstStyle/>
        <a:p>
          <a:endParaRPr lang="ru-RU"/>
        </a:p>
      </dgm:t>
    </dgm:pt>
    <dgm:pt modelId="{8FC87035-A893-4C27-A252-84637F388863}" type="pres">
      <dgm:prSet presAssocID="{FC999B23-EDF9-40D8-B979-F58A0119C7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D795F-B9C3-474C-AD70-FF4530862613}" type="pres">
      <dgm:prSet presAssocID="{FC999B23-EDF9-40D8-B979-F58A0119C789}" presName="cycle" presStyleCnt="0"/>
      <dgm:spPr/>
    </dgm:pt>
    <dgm:pt modelId="{D91E1435-45C8-4E35-BC2C-254150676C10}" type="pres">
      <dgm:prSet presAssocID="{FC999B23-EDF9-40D8-B979-F58A0119C789}" presName="centerShape" presStyleCnt="0"/>
      <dgm:spPr/>
    </dgm:pt>
    <dgm:pt modelId="{9497CAF2-F14B-4ECF-A31F-BD9F2D48EB63}" type="pres">
      <dgm:prSet presAssocID="{FC999B23-EDF9-40D8-B979-F58A0119C789}" presName="connSite" presStyleLbl="node1" presStyleIdx="0" presStyleCnt="2"/>
      <dgm:spPr/>
    </dgm:pt>
    <dgm:pt modelId="{02030841-B706-4DCB-94A0-06CC4E3A4997}" type="pres">
      <dgm:prSet presAssocID="{FC999B23-EDF9-40D8-B979-F58A0119C789}" presName="visible" presStyleLbl="node1" presStyleIdx="0" presStyleCnt="2" custScaleX="62960" custScaleY="624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76200">
          <a:solidFill>
            <a:schemeClr val="accent1">
              <a:lumMod val="60000"/>
              <a:lumOff val="40000"/>
            </a:schemeClr>
          </a:solidFill>
        </a:ln>
      </dgm:spPr>
    </dgm:pt>
    <dgm:pt modelId="{384260E6-16AE-42C3-99DA-0C182EF6340B}" type="pres">
      <dgm:prSet presAssocID="{D96F9D16-19C4-4DB4-97B4-9282B60B1EAF}" presName="Name25" presStyleLbl="parChTrans1D1" presStyleIdx="0" presStyleCnt="1"/>
      <dgm:spPr/>
      <dgm:t>
        <a:bodyPr/>
        <a:lstStyle/>
        <a:p>
          <a:endParaRPr lang="ru-RU"/>
        </a:p>
      </dgm:t>
    </dgm:pt>
    <dgm:pt modelId="{3E8D58AA-3393-4A2B-9BC4-63C8AEE6EC2C}" type="pres">
      <dgm:prSet presAssocID="{6B0823B1-2810-4BA9-9C97-495C013FA4F9}" presName="node" presStyleCnt="0"/>
      <dgm:spPr/>
    </dgm:pt>
    <dgm:pt modelId="{B323E41F-575F-4D76-A431-6BE83E58B4F6}" type="pres">
      <dgm:prSet presAssocID="{6B0823B1-2810-4BA9-9C97-495C013FA4F9}" presName="parentNode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4B717-C4A3-43A3-A24F-9FFECB859BB8}" type="pres">
      <dgm:prSet presAssocID="{6B0823B1-2810-4BA9-9C97-495C013FA4F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07597-0367-4839-8AE1-7923303608E0}" srcId="{6B0823B1-2810-4BA9-9C97-495C013FA4F9}" destId="{AF9674C1-072E-44A8-9F30-B8B9A4AF0B75}" srcOrd="0" destOrd="0" parTransId="{DE1FFA1A-E933-4C54-8A17-F56EDE8F5BC4}" sibTransId="{E64AFDFB-8D7F-400E-BE7A-0C7185BE85F4}"/>
    <dgm:cxn modelId="{69AD1C26-4ED4-4A54-AA00-FD5E8FD1D152}" srcId="{6B0823B1-2810-4BA9-9C97-495C013FA4F9}" destId="{47F361C8-29CC-4FD5-AB93-DCFAA3B65D0D}" srcOrd="7" destOrd="0" parTransId="{A52BA5F7-C760-44F8-93D7-380D6A588C8D}" sibTransId="{B1E678AB-F43C-4277-BAF6-2CC30FED75D1}"/>
    <dgm:cxn modelId="{892A2670-AD6A-4802-9EB6-C993F4FEDF9E}" type="presOf" srcId="{A5DC2E53-C185-4BEB-8350-CD7E55AD6507}" destId="{AB94B717-C4A3-43A3-A24F-9FFECB859BB8}" srcOrd="0" destOrd="6" presId="urn:microsoft.com/office/officeart/2005/8/layout/radial2"/>
    <dgm:cxn modelId="{33E0A5F4-608D-4F98-9698-D95A55DC3E5B}" srcId="{6B0823B1-2810-4BA9-9C97-495C013FA4F9}" destId="{6BA418BE-BC49-4C18-AA7A-C26652F715F7}" srcOrd="3" destOrd="0" parTransId="{D41A0BEE-68FF-4375-822E-EB85043E6177}" sibTransId="{9DC4CF8B-AEE9-4C86-A628-F1CB63A3291A}"/>
    <dgm:cxn modelId="{704787FC-8829-44EB-B914-2460216DFC72}" type="presOf" srcId="{E0A60CAA-84A9-4E36-9969-E379245484EC}" destId="{AB94B717-C4A3-43A3-A24F-9FFECB859BB8}" srcOrd="0" destOrd="5" presId="urn:microsoft.com/office/officeart/2005/8/layout/radial2"/>
    <dgm:cxn modelId="{C744104E-76FF-489A-AABC-1B03E0138B81}" type="presOf" srcId="{47F361C8-29CC-4FD5-AB93-DCFAA3B65D0D}" destId="{AB94B717-C4A3-43A3-A24F-9FFECB859BB8}" srcOrd="0" destOrd="7" presId="urn:microsoft.com/office/officeart/2005/8/layout/radial2"/>
    <dgm:cxn modelId="{E0CDA2C2-3222-4262-80C3-D762D717D774}" srcId="{6B0823B1-2810-4BA9-9C97-495C013FA4F9}" destId="{2646830E-40BA-48E1-9F9E-1222C0B317B2}" srcOrd="4" destOrd="0" parTransId="{93C9A982-B49F-4207-ADD2-6C7AEF41ECF7}" sibTransId="{0F5CCCB2-4465-4203-8EC5-28D13EC0A595}"/>
    <dgm:cxn modelId="{D6EC2783-5182-467F-91B3-3A8E30ACC76E}" srcId="{6B0823B1-2810-4BA9-9C97-495C013FA4F9}" destId="{A5DC2E53-C185-4BEB-8350-CD7E55AD6507}" srcOrd="6" destOrd="0" parTransId="{DF0BDEF7-FF73-4B7E-80A8-E99C2A72CBEB}" sibTransId="{56A395E4-E484-4EDF-9CAE-D8EBB7A8266E}"/>
    <dgm:cxn modelId="{5902E0B4-D8E4-4E3C-9B70-D4FC5CB44037}" srcId="{6B0823B1-2810-4BA9-9C97-495C013FA4F9}" destId="{CAAF8624-E9A0-4C5D-A3F9-37EF5A004A30}" srcOrd="1" destOrd="0" parTransId="{0F30AC7D-30C6-4A1E-87A0-05BA2D8791D5}" sibTransId="{34ED4914-526F-452B-AB9B-49AE733F2141}"/>
    <dgm:cxn modelId="{DB5B1C83-310A-444C-89B8-D62EA5766C21}" srcId="{6B0823B1-2810-4BA9-9C97-495C013FA4F9}" destId="{E0A60CAA-84A9-4E36-9969-E379245484EC}" srcOrd="5" destOrd="0" parTransId="{A9D056D0-3D71-4296-BB19-CA71FB246CBE}" sibTransId="{D07D9D3E-C205-465A-A40B-82BB2977FE21}"/>
    <dgm:cxn modelId="{7C583D89-4FE1-4B05-B469-A81CB187EA02}" type="presOf" srcId="{AF9674C1-072E-44A8-9F30-B8B9A4AF0B75}" destId="{AB94B717-C4A3-43A3-A24F-9FFECB859BB8}" srcOrd="0" destOrd="0" presId="urn:microsoft.com/office/officeart/2005/8/layout/radial2"/>
    <dgm:cxn modelId="{554B3172-A610-4670-870F-380008F6E7C4}" type="presOf" srcId="{CAAF8624-E9A0-4C5D-A3F9-37EF5A004A30}" destId="{AB94B717-C4A3-43A3-A24F-9FFECB859BB8}" srcOrd="0" destOrd="1" presId="urn:microsoft.com/office/officeart/2005/8/layout/radial2"/>
    <dgm:cxn modelId="{69096ADF-7EDD-4591-9E68-AB4BECC642F0}" type="presOf" srcId="{D96F9D16-19C4-4DB4-97B4-9282B60B1EAF}" destId="{384260E6-16AE-42C3-99DA-0C182EF6340B}" srcOrd="0" destOrd="0" presId="urn:microsoft.com/office/officeart/2005/8/layout/radial2"/>
    <dgm:cxn modelId="{D4FA669B-BEEA-401D-B6B7-660ACF63441B}" srcId="{6B0823B1-2810-4BA9-9C97-495C013FA4F9}" destId="{39D67F10-5438-47E1-8F12-018947FF6EC8}" srcOrd="2" destOrd="0" parTransId="{94004EDB-F3A5-463A-9D05-DB7B32C59690}" sibTransId="{B15B1806-77AB-46E1-BE0A-3F0CEABB8797}"/>
    <dgm:cxn modelId="{92CA64A3-A303-4F49-B4C8-13AF296E03E2}" type="presOf" srcId="{39D67F10-5438-47E1-8F12-018947FF6EC8}" destId="{AB94B717-C4A3-43A3-A24F-9FFECB859BB8}" srcOrd="0" destOrd="2" presId="urn:microsoft.com/office/officeart/2005/8/layout/radial2"/>
    <dgm:cxn modelId="{E459E112-208F-4C6C-A964-06CDC8F305FD}" type="presOf" srcId="{6BA418BE-BC49-4C18-AA7A-C26652F715F7}" destId="{AB94B717-C4A3-43A3-A24F-9FFECB859BB8}" srcOrd="0" destOrd="3" presId="urn:microsoft.com/office/officeart/2005/8/layout/radial2"/>
    <dgm:cxn modelId="{D9F9FBA2-686F-45B3-8FDB-EF050CBBD704}" srcId="{FC999B23-EDF9-40D8-B979-F58A0119C789}" destId="{6B0823B1-2810-4BA9-9C97-495C013FA4F9}" srcOrd="0" destOrd="0" parTransId="{D96F9D16-19C4-4DB4-97B4-9282B60B1EAF}" sibTransId="{57218F3A-6E21-49B3-81DE-35789F850B03}"/>
    <dgm:cxn modelId="{0018E4E3-1BD0-4697-8D5F-322BBB4C988B}" type="presOf" srcId="{6B0823B1-2810-4BA9-9C97-495C013FA4F9}" destId="{B323E41F-575F-4D76-A431-6BE83E58B4F6}" srcOrd="0" destOrd="0" presId="urn:microsoft.com/office/officeart/2005/8/layout/radial2"/>
    <dgm:cxn modelId="{0EB178F3-0B93-4978-BD46-495779BBFE04}" type="presOf" srcId="{2646830E-40BA-48E1-9F9E-1222C0B317B2}" destId="{AB94B717-C4A3-43A3-A24F-9FFECB859BB8}" srcOrd="0" destOrd="4" presId="urn:microsoft.com/office/officeart/2005/8/layout/radial2"/>
    <dgm:cxn modelId="{C2F44848-9444-491C-95AC-736BC328D558}" type="presOf" srcId="{FC999B23-EDF9-40D8-B979-F58A0119C789}" destId="{8FC87035-A893-4C27-A252-84637F388863}" srcOrd="0" destOrd="0" presId="urn:microsoft.com/office/officeart/2005/8/layout/radial2"/>
    <dgm:cxn modelId="{619C5B7B-5DFA-45FF-A199-10C28E221980}" type="presParOf" srcId="{8FC87035-A893-4C27-A252-84637F388863}" destId="{B1ED795F-B9C3-474C-AD70-FF4530862613}" srcOrd="0" destOrd="0" presId="urn:microsoft.com/office/officeart/2005/8/layout/radial2"/>
    <dgm:cxn modelId="{3AB3192C-6533-48D5-94C3-7FCE2532E1CE}" type="presParOf" srcId="{B1ED795F-B9C3-474C-AD70-FF4530862613}" destId="{D91E1435-45C8-4E35-BC2C-254150676C10}" srcOrd="0" destOrd="0" presId="urn:microsoft.com/office/officeart/2005/8/layout/radial2"/>
    <dgm:cxn modelId="{805C5420-6762-4FBB-AF7E-DF3269AE20ED}" type="presParOf" srcId="{D91E1435-45C8-4E35-BC2C-254150676C10}" destId="{9497CAF2-F14B-4ECF-A31F-BD9F2D48EB63}" srcOrd="0" destOrd="0" presId="urn:microsoft.com/office/officeart/2005/8/layout/radial2"/>
    <dgm:cxn modelId="{C591A2FD-08A3-4E92-82F0-89C87FB68F44}" type="presParOf" srcId="{D91E1435-45C8-4E35-BC2C-254150676C10}" destId="{02030841-B706-4DCB-94A0-06CC4E3A4997}" srcOrd="1" destOrd="0" presId="urn:microsoft.com/office/officeart/2005/8/layout/radial2"/>
    <dgm:cxn modelId="{07774C9B-E200-439E-967C-07BC083BB4F9}" type="presParOf" srcId="{B1ED795F-B9C3-474C-AD70-FF4530862613}" destId="{384260E6-16AE-42C3-99DA-0C182EF6340B}" srcOrd="1" destOrd="0" presId="urn:microsoft.com/office/officeart/2005/8/layout/radial2"/>
    <dgm:cxn modelId="{B1C540D7-87F2-4A3D-AFB0-83A113807E89}" type="presParOf" srcId="{B1ED795F-B9C3-474C-AD70-FF4530862613}" destId="{3E8D58AA-3393-4A2B-9BC4-63C8AEE6EC2C}" srcOrd="2" destOrd="0" presId="urn:microsoft.com/office/officeart/2005/8/layout/radial2"/>
    <dgm:cxn modelId="{3996DFEB-853D-4C79-B6B9-FAA7CA5BB80D}" type="presParOf" srcId="{3E8D58AA-3393-4A2B-9BC4-63C8AEE6EC2C}" destId="{B323E41F-575F-4D76-A431-6BE83E58B4F6}" srcOrd="0" destOrd="0" presId="urn:microsoft.com/office/officeart/2005/8/layout/radial2"/>
    <dgm:cxn modelId="{77E3FEE0-01D0-41F0-BD2F-F3809F3D54B3}" type="presParOf" srcId="{3E8D58AA-3393-4A2B-9BC4-63C8AEE6EC2C}" destId="{AB94B717-C4A3-43A3-A24F-9FFECB859BB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06DF46-F48A-4E3B-A9ED-CCAB5F8CEC7B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65F5F16-C3E5-4C4D-BACA-3A067678963D}">
      <dgm:prSet custT="1"/>
      <dgm:spPr/>
      <dgm:t>
        <a:bodyPr/>
        <a:lstStyle/>
        <a:p>
          <a:pPr rtl="0"/>
          <a:r>
            <a:rPr lang="en-US" sz="2000" b="0" baseline="0" dirty="0" smtClean="0"/>
            <a:t>Labor catalogue stores information about time allowance in terms of car models and their grade.</a:t>
          </a:r>
          <a:endParaRPr lang="ru-RU" sz="2000" dirty="0"/>
        </a:p>
      </dgm:t>
    </dgm:pt>
    <dgm:pt modelId="{FC32848A-2EC2-420D-B640-E2E310291250}" type="parTrans" cxnId="{B19C910D-8963-4076-AE79-768685F8C933}">
      <dgm:prSet/>
      <dgm:spPr/>
      <dgm:t>
        <a:bodyPr/>
        <a:lstStyle/>
        <a:p>
          <a:endParaRPr lang="ru-RU"/>
        </a:p>
      </dgm:t>
    </dgm:pt>
    <dgm:pt modelId="{ECF4B79C-D270-427E-A431-B384FEFD09C5}" type="sibTrans" cxnId="{B19C910D-8963-4076-AE79-768685F8C933}">
      <dgm:prSet/>
      <dgm:spPr/>
      <dgm:t>
        <a:bodyPr/>
        <a:lstStyle/>
        <a:p>
          <a:endParaRPr lang="ru-RU"/>
        </a:p>
      </dgm:t>
    </dgm:pt>
    <dgm:pt modelId="{836D6DA9-65F1-420B-8F54-91061A418743}">
      <dgm:prSet custT="1"/>
      <dgm:spPr/>
      <dgm:t>
        <a:bodyPr/>
        <a:lstStyle/>
        <a:p>
          <a:pPr rtl="0"/>
          <a:r>
            <a:rPr lang="en-US" sz="2000" b="0" baseline="0" dirty="0" smtClean="0"/>
            <a:t>Pricing on labor (cost of labor hour) can be set on following parameters: </a:t>
          </a:r>
          <a:endParaRPr lang="ru-RU" sz="2000" dirty="0"/>
        </a:p>
      </dgm:t>
    </dgm:pt>
    <dgm:pt modelId="{870BE5A9-6331-42EF-9884-3D9DFC21E1A1}" type="parTrans" cxnId="{D1C2B138-A627-4B8A-9E21-713F2F4CBAD0}">
      <dgm:prSet/>
      <dgm:spPr/>
      <dgm:t>
        <a:bodyPr/>
        <a:lstStyle/>
        <a:p>
          <a:endParaRPr lang="ru-RU"/>
        </a:p>
      </dgm:t>
    </dgm:pt>
    <dgm:pt modelId="{90350C2B-D082-4B87-80C3-0930EA20F30F}" type="sibTrans" cxnId="{D1C2B138-A627-4B8A-9E21-713F2F4CBAD0}">
      <dgm:prSet/>
      <dgm:spPr/>
      <dgm:t>
        <a:bodyPr/>
        <a:lstStyle/>
        <a:p>
          <a:endParaRPr lang="ru-RU"/>
        </a:p>
      </dgm:t>
    </dgm:pt>
    <dgm:pt modelId="{65669D68-B1F3-4A8C-9A8D-2F12F4B92B15}">
      <dgm:prSet custT="1"/>
      <dgm:spPr/>
      <dgm:t>
        <a:bodyPr/>
        <a:lstStyle/>
        <a:p>
          <a:pPr rtl="0"/>
          <a:r>
            <a:rPr lang="en-US" sz="1800" b="0" dirty="0" smtClean="0"/>
            <a:t>Labor (group of labors) – mandatory term</a:t>
          </a:r>
          <a:endParaRPr lang="ru-RU" sz="1800" dirty="0"/>
        </a:p>
      </dgm:t>
    </dgm:pt>
    <dgm:pt modelId="{2AC14D85-D533-43E4-A84B-4C7A2CF42917}" type="parTrans" cxnId="{255053ED-F833-49EF-8AA0-3D0533052CB4}">
      <dgm:prSet/>
      <dgm:spPr/>
      <dgm:t>
        <a:bodyPr/>
        <a:lstStyle/>
        <a:p>
          <a:endParaRPr lang="ru-RU"/>
        </a:p>
      </dgm:t>
    </dgm:pt>
    <dgm:pt modelId="{4F872104-8F52-44B5-811C-2CFDC80C8D78}" type="sibTrans" cxnId="{255053ED-F833-49EF-8AA0-3D0533052CB4}">
      <dgm:prSet/>
      <dgm:spPr/>
      <dgm:t>
        <a:bodyPr/>
        <a:lstStyle/>
        <a:p>
          <a:endParaRPr lang="ru-RU"/>
        </a:p>
      </dgm:t>
    </dgm:pt>
    <dgm:pt modelId="{DF4B287F-2B34-42C7-A112-B5B262C63BC0}">
      <dgm:prSet custT="1"/>
      <dgm:spPr/>
      <dgm:t>
        <a:bodyPr/>
        <a:lstStyle/>
        <a:p>
          <a:pPr rtl="0"/>
          <a:r>
            <a:rPr lang="en-US" sz="1800" b="0" dirty="0" smtClean="0"/>
            <a:t>Organization</a:t>
          </a:r>
          <a:endParaRPr lang="ru-RU" sz="1800" dirty="0"/>
        </a:p>
      </dgm:t>
    </dgm:pt>
    <dgm:pt modelId="{45FD12E9-A4BF-4353-B0D3-5C4296440A2B}" type="parTrans" cxnId="{FB87170E-96AF-4112-B0B5-F4095725FC94}">
      <dgm:prSet/>
      <dgm:spPr/>
      <dgm:t>
        <a:bodyPr/>
        <a:lstStyle/>
        <a:p>
          <a:endParaRPr lang="ru-RU"/>
        </a:p>
      </dgm:t>
    </dgm:pt>
    <dgm:pt modelId="{5E876294-A5B0-4B01-99CB-0D0C35319D66}" type="sibTrans" cxnId="{FB87170E-96AF-4112-B0B5-F4095725FC94}">
      <dgm:prSet/>
      <dgm:spPr/>
      <dgm:t>
        <a:bodyPr/>
        <a:lstStyle/>
        <a:p>
          <a:endParaRPr lang="ru-RU"/>
        </a:p>
      </dgm:t>
    </dgm:pt>
    <dgm:pt modelId="{3D4EF583-3409-441A-AEBD-C9FC9F9F28BF}">
      <dgm:prSet custT="1"/>
      <dgm:spPr/>
      <dgm:t>
        <a:bodyPr/>
        <a:lstStyle/>
        <a:p>
          <a:pPr rtl="0"/>
          <a:r>
            <a:rPr lang="en-US" sz="1800" b="0" dirty="0" smtClean="0"/>
            <a:t>Type of repair</a:t>
          </a:r>
          <a:endParaRPr lang="ru-RU" sz="1800" dirty="0"/>
        </a:p>
      </dgm:t>
    </dgm:pt>
    <dgm:pt modelId="{616E5D58-4FFF-477C-9FD9-720C2D91C70B}" type="parTrans" cxnId="{F8E1114C-9BAC-40C9-BC75-C144AA8CF642}">
      <dgm:prSet/>
      <dgm:spPr/>
      <dgm:t>
        <a:bodyPr/>
        <a:lstStyle/>
        <a:p>
          <a:endParaRPr lang="ru-RU"/>
        </a:p>
      </dgm:t>
    </dgm:pt>
    <dgm:pt modelId="{46AE4B5A-A395-4557-B9AE-BD0696C87A79}" type="sibTrans" cxnId="{F8E1114C-9BAC-40C9-BC75-C144AA8CF642}">
      <dgm:prSet/>
      <dgm:spPr/>
      <dgm:t>
        <a:bodyPr/>
        <a:lstStyle/>
        <a:p>
          <a:endParaRPr lang="ru-RU"/>
        </a:p>
      </dgm:t>
    </dgm:pt>
    <dgm:pt modelId="{5A09DE8C-AA9C-416F-8B50-7D6743A068F3}">
      <dgm:prSet custT="1"/>
      <dgm:spPr/>
      <dgm:t>
        <a:bodyPr/>
        <a:lstStyle/>
        <a:p>
          <a:pPr rtl="0"/>
          <a:r>
            <a:rPr lang="en-US" sz="1800" b="0" dirty="0" smtClean="0"/>
            <a:t>Workshop</a:t>
          </a:r>
          <a:endParaRPr lang="ru-RU" sz="1800" dirty="0"/>
        </a:p>
      </dgm:t>
    </dgm:pt>
    <dgm:pt modelId="{B438DF46-45A7-46F6-A964-CC3A5E958F1B}" type="parTrans" cxnId="{DF490269-F28F-4AEC-AF98-38A8F28F036B}">
      <dgm:prSet/>
      <dgm:spPr/>
      <dgm:t>
        <a:bodyPr/>
        <a:lstStyle/>
        <a:p>
          <a:endParaRPr lang="ru-RU"/>
        </a:p>
      </dgm:t>
    </dgm:pt>
    <dgm:pt modelId="{3AB03FCF-B6B3-4C7F-8EFE-9595EE30C07C}" type="sibTrans" cxnId="{DF490269-F28F-4AEC-AF98-38A8F28F036B}">
      <dgm:prSet/>
      <dgm:spPr/>
      <dgm:t>
        <a:bodyPr/>
        <a:lstStyle/>
        <a:p>
          <a:endParaRPr lang="ru-RU"/>
        </a:p>
      </dgm:t>
    </dgm:pt>
    <dgm:pt modelId="{DFC6940B-AE74-4F48-AB70-645EE21FA271}">
      <dgm:prSet custT="1"/>
      <dgm:spPr/>
      <dgm:t>
        <a:bodyPr/>
        <a:lstStyle/>
        <a:p>
          <a:pPr rtl="0"/>
          <a:r>
            <a:rPr lang="en-US" sz="1800" b="0" dirty="0" smtClean="0"/>
            <a:t>Car model</a:t>
          </a:r>
          <a:endParaRPr lang="ru-RU" sz="1800" dirty="0"/>
        </a:p>
      </dgm:t>
    </dgm:pt>
    <dgm:pt modelId="{660E82A9-A9B1-49DD-9254-244CC993075C}" type="parTrans" cxnId="{55284BA4-145F-4904-8125-CE588BB235C0}">
      <dgm:prSet/>
      <dgm:spPr/>
      <dgm:t>
        <a:bodyPr/>
        <a:lstStyle/>
        <a:p>
          <a:endParaRPr lang="ru-RU"/>
        </a:p>
      </dgm:t>
    </dgm:pt>
    <dgm:pt modelId="{8D31DA74-0078-40DF-B03A-1388B51DC356}" type="sibTrans" cxnId="{55284BA4-145F-4904-8125-CE588BB235C0}">
      <dgm:prSet/>
      <dgm:spPr/>
      <dgm:t>
        <a:bodyPr/>
        <a:lstStyle/>
        <a:p>
          <a:endParaRPr lang="ru-RU"/>
        </a:p>
      </dgm:t>
    </dgm:pt>
    <dgm:pt modelId="{E8786189-C69B-4A02-8E81-86861FB4B414}">
      <dgm:prSet custT="1"/>
      <dgm:spPr/>
      <dgm:t>
        <a:bodyPr/>
        <a:lstStyle/>
        <a:p>
          <a:pPr rtl="0"/>
          <a:r>
            <a:rPr lang="en-US" sz="1800" b="0" dirty="0" smtClean="0"/>
            <a:t>Customer and contract of settlement payments</a:t>
          </a:r>
          <a:endParaRPr lang="ru-RU" sz="1800" dirty="0"/>
        </a:p>
      </dgm:t>
    </dgm:pt>
    <dgm:pt modelId="{57166099-B784-4796-887C-A315CCE085EC}" type="parTrans" cxnId="{545F7490-444C-42C8-BBE2-C6702CC05D2D}">
      <dgm:prSet/>
      <dgm:spPr/>
      <dgm:t>
        <a:bodyPr/>
        <a:lstStyle/>
        <a:p>
          <a:endParaRPr lang="ru-RU"/>
        </a:p>
      </dgm:t>
    </dgm:pt>
    <dgm:pt modelId="{9C28E913-E077-47EC-8E62-459D363095BD}" type="sibTrans" cxnId="{545F7490-444C-42C8-BBE2-C6702CC05D2D}">
      <dgm:prSet/>
      <dgm:spPr/>
      <dgm:t>
        <a:bodyPr/>
        <a:lstStyle/>
        <a:p>
          <a:endParaRPr lang="ru-RU"/>
        </a:p>
      </dgm:t>
    </dgm:pt>
    <dgm:pt modelId="{67F07D83-8BC0-4F93-BA8D-703E5E07DAC9}" type="pres">
      <dgm:prSet presAssocID="{FF06DF46-F48A-4E3B-A9ED-CCAB5F8CEC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FDE12-BAEC-496D-9434-C4103CA7B954}" type="pres">
      <dgm:prSet presAssocID="{E65F5F16-C3E5-4C4D-BACA-3A06767896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505F6-5C75-4744-87A6-1C0125F73516}" type="pres">
      <dgm:prSet presAssocID="{ECF4B79C-D270-427E-A431-B384FEFD09C5}" presName="spacer" presStyleCnt="0"/>
      <dgm:spPr/>
    </dgm:pt>
    <dgm:pt modelId="{DBDC0661-AC0A-4196-976B-EC8D7B24829A}" type="pres">
      <dgm:prSet presAssocID="{836D6DA9-65F1-420B-8F54-91061A4187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24E8-1C83-4805-99FB-16B0CBAFDE19}" type="pres">
      <dgm:prSet presAssocID="{836D6DA9-65F1-420B-8F54-91061A41874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C910D-8963-4076-AE79-768685F8C933}" srcId="{FF06DF46-F48A-4E3B-A9ED-CCAB5F8CEC7B}" destId="{E65F5F16-C3E5-4C4D-BACA-3A067678963D}" srcOrd="0" destOrd="0" parTransId="{FC32848A-2EC2-420D-B640-E2E310291250}" sibTransId="{ECF4B79C-D270-427E-A431-B384FEFD09C5}"/>
    <dgm:cxn modelId="{DF490269-F28F-4AEC-AF98-38A8F28F036B}" srcId="{836D6DA9-65F1-420B-8F54-91061A418743}" destId="{5A09DE8C-AA9C-416F-8B50-7D6743A068F3}" srcOrd="3" destOrd="0" parTransId="{B438DF46-45A7-46F6-A964-CC3A5E958F1B}" sibTransId="{3AB03FCF-B6B3-4C7F-8EFE-9595EE30C07C}"/>
    <dgm:cxn modelId="{FB87170E-96AF-4112-B0B5-F4095725FC94}" srcId="{836D6DA9-65F1-420B-8F54-91061A418743}" destId="{DF4B287F-2B34-42C7-A112-B5B262C63BC0}" srcOrd="1" destOrd="0" parTransId="{45FD12E9-A4BF-4353-B0D3-5C4296440A2B}" sibTransId="{5E876294-A5B0-4B01-99CB-0D0C35319D66}"/>
    <dgm:cxn modelId="{B2B81F01-958E-4614-AA9D-995D105732B6}" type="presOf" srcId="{3D4EF583-3409-441A-AEBD-C9FC9F9F28BF}" destId="{646924E8-1C83-4805-99FB-16B0CBAFDE19}" srcOrd="0" destOrd="2" presId="urn:microsoft.com/office/officeart/2005/8/layout/vList2"/>
    <dgm:cxn modelId="{894895D4-D902-42A2-9675-7C56F5DBA19B}" type="presOf" srcId="{DFC6940B-AE74-4F48-AB70-645EE21FA271}" destId="{646924E8-1C83-4805-99FB-16B0CBAFDE19}" srcOrd="0" destOrd="4" presId="urn:microsoft.com/office/officeart/2005/8/layout/vList2"/>
    <dgm:cxn modelId="{6FF547C5-1060-4BAE-A0C3-048669A8FC57}" type="presOf" srcId="{836D6DA9-65F1-420B-8F54-91061A418743}" destId="{DBDC0661-AC0A-4196-976B-EC8D7B24829A}" srcOrd="0" destOrd="0" presId="urn:microsoft.com/office/officeart/2005/8/layout/vList2"/>
    <dgm:cxn modelId="{255053ED-F833-49EF-8AA0-3D0533052CB4}" srcId="{836D6DA9-65F1-420B-8F54-91061A418743}" destId="{65669D68-B1F3-4A8C-9A8D-2F12F4B92B15}" srcOrd="0" destOrd="0" parTransId="{2AC14D85-D533-43E4-A84B-4C7A2CF42917}" sibTransId="{4F872104-8F52-44B5-811C-2CFDC80C8D78}"/>
    <dgm:cxn modelId="{27E1D91A-503D-4C12-A841-D60789040C78}" type="presOf" srcId="{DF4B287F-2B34-42C7-A112-B5B262C63BC0}" destId="{646924E8-1C83-4805-99FB-16B0CBAFDE19}" srcOrd="0" destOrd="1" presId="urn:microsoft.com/office/officeart/2005/8/layout/vList2"/>
    <dgm:cxn modelId="{687A92A4-03E6-4C57-86B8-9B0B17CCF090}" type="presOf" srcId="{E65F5F16-C3E5-4C4D-BACA-3A067678963D}" destId="{4D4FDE12-BAEC-496D-9434-C4103CA7B954}" srcOrd="0" destOrd="0" presId="urn:microsoft.com/office/officeart/2005/8/layout/vList2"/>
    <dgm:cxn modelId="{7E4DCE33-3B99-486E-B199-EB7A150D818C}" type="presOf" srcId="{E8786189-C69B-4A02-8E81-86861FB4B414}" destId="{646924E8-1C83-4805-99FB-16B0CBAFDE19}" srcOrd="0" destOrd="5" presId="urn:microsoft.com/office/officeart/2005/8/layout/vList2"/>
    <dgm:cxn modelId="{F8E1114C-9BAC-40C9-BC75-C144AA8CF642}" srcId="{836D6DA9-65F1-420B-8F54-91061A418743}" destId="{3D4EF583-3409-441A-AEBD-C9FC9F9F28BF}" srcOrd="2" destOrd="0" parTransId="{616E5D58-4FFF-477C-9FD9-720C2D91C70B}" sibTransId="{46AE4B5A-A395-4557-B9AE-BD0696C87A79}"/>
    <dgm:cxn modelId="{545F7490-444C-42C8-BBE2-C6702CC05D2D}" srcId="{836D6DA9-65F1-420B-8F54-91061A418743}" destId="{E8786189-C69B-4A02-8E81-86861FB4B414}" srcOrd="5" destOrd="0" parTransId="{57166099-B784-4796-887C-A315CCE085EC}" sibTransId="{9C28E913-E077-47EC-8E62-459D363095BD}"/>
    <dgm:cxn modelId="{D1C2B138-A627-4B8A-9E21-713F2F4CBAD0}" srcId="{FF06DF46-F48A-4E3B-A9ED-CCAB5F8CEC7B}" destId="{836D6DA9-65F1-420B-8F54-91061A418743}" srcOrd="1" destOrd="0" parTransId="{870BE5A9-6331-42EF-9884-3D9DFC21E1A1}" sibTransId="{90350C2B-D082-4B87-80C3-0930EA20F30F}"/>
    <dgm:cxn modelId="{55284BA4-145F-4904-8125-CE588BB235C0}" srcId="{836D6DA9-65F1-420B-8F54-91061A418743}" destId="{DFC6940B-AE74-4F48-AB70-645EE21FA271}" srcOrd="4" destOrd="0" parTransId="{660E82A9-A9B1-49DD-9254-244CC993075C}" sibTransId="{8D31DA74-0078-40DF-B03A-1388B51DC356}"/>
    <dgm:cxn modelId="{F0313D12-28F5-4CBF-94F1-CEFE91CED6DD}" type="presOf" srcId="{65669D68-B1F3-4A8C-9A8D-2F12F4B92B15}" destId="{646924E8-1C83-4805-99FB-16B0CBAFDE19}" srcOrd="0" destOrd="0" presId="urn:microsoft.com/office/officeart/2005/8/layout/vList2"/>
    <dgm:cxn modelId="{D50E39A6-B754-4194-93F0-45CB91E287EE}" type="presOf" srcId="{FF06DF46-F48A-4E3B-A9ED-CCAB5F8CEC7B}" destId="{67F07D83-8BC0-4F93-BA8D-703E5E07DAC9}" srcOrd="0" destOrd="0" presId="urn:microsoft.com/office/officeart/2005/8/layout/vList2"/>
    <dgm:cxn modelId="{3A20CD6B-64D4-4BE4-9423-CE3A905DEB06}" type="presOf" srcId="{5A09DE8C-AA9C-416F-8B50-7D6743A068F3}" destId="{646924E8-1C83-4805-99FB-16B0CBAFDE19}" srcOrd="0" destOrd="3" presId="urn:microsoft.com/office/officeart/2005/8/layout/vList2"/>
    <dgm:cxn modelId="{9F95B075-9D02-4923-B60E-399650631F4E}" type="presParOf" srcId="{67F07D83-8BC0-4F93-BA8D-703E5E07DAC9}" destId="{4D4FDE12-BAEC-496D-9434-C4103CA7B954}" srcOrd="0" destOrd="0" presId="urn:microsoft.com/office/officeart/2005/8/layout/vList2"/>
    <dgm:cxn modelId="{702262AF-001A-422F-9DDB-CB57FA762F1F}" type="presParOf" srcId="{67F07D83-8BC0-4F93-BA8D-703E5E07DAC9}" destId="{FCC505F6-5C75-4744-87A6-1C0125F73516}" srcOrd="1" destOrd="0" presId="urn:microsoft.com/office/officeart/2005/8/layout/vList2"/>
    <dgm:cxn modelId="{DBBA73FD-8B95-40F0-A3F2-032C2D3A37B7}" type="presParOf" srcId="{67F07D83-8BC0-4F93-BA8D-703E5E07DAC9}" destId="{DBDC0661-AC0A-4196-976B-EC8D7B24829A}" srcOrd="2" destOrd="0" presId="urn:microsoft.com/office/officeart/2005/8/layout/vList2"/>
    <dgm:cxn modelId="{656A2D81-6D5D-4290-9EF0-BD1EF4243745}" type="presParOf" srcId="{67F07D83-8BC0-4F93-BA8D-703E5E07DAC9}" destId="{646924E8-1C83-4805-99FB-16B0CBAFDE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2F65BA-7270-4815-A3B6-147C097D4860}" type="doc">
      <dgm:prSet loTypeId="urn:microsoft.com/office/officeart/2005/8/layout/radial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661F205-D96E-4A89-9D82-FA09E7D1542E}">
      <dgm:prSet custT="1"/>
      <dgm:spPr/>
      <dgm:t>
        <a:bodyPr/>
        <a:lstStyle/>
        <a:p>
          <a:pPr rtl="0"/>
          <a:r>
            <a:rPr lang="en-US" sz="1200" b="0" baseline="0" dirty="0" smtClean="0"/>
            <a:t>“Alfa-Auto” has a tool for calculating estimated cost of repair – document “Request for repair”.</a:t>
          </a:r>
          <a:endParaRPr lang="ru-RU" sz="1200" dirty="0"/>
        </a:p>
      </dgm:t>
    </dgm:pt>
    <dgm:pt modelId="{A1E13731-A29C-4DD9-84DF-A168D595C47B}" type="parTrans" cxnId="{B619F2E1-82F7-4982-9A05-644928A62F2D}">
      <dgm:prSet/>
      <dgm:spPr/>
      <dgm:t>
        <a:bodyPr/>
        <a:lstStyle/>
        <a:p>
          <a:endParaRPr lang="ru-RU"/>
        </a:p>
      </dgm:t>
    </dgm:pt>
    <dgm:pt modelId="{5762DF42-4C1E-4D1A-A83A-F5859948BD46}" type="sibTrans" cxnId="{B619F2E1-82F7-4982-9A05-644928A62F2D}">
      <dgm:prSet/>
      <dgm:spPr/>
      <dgm:t>
        <a:bodyPr/>
        <a:lstStyle/>
        <a:p>
          <a:endParaRPr lang="ru-RU"/>
        </a:p>
      </dgm:t>
    </dgm:pt>
    <dgm:pt modelId="{82DA7696-15DF-4ED2-A0D0-B770DD60FE1B}">
      <dgm:prSet custT="1"/>
      <dgm:spPr/>
      <dgm:t>
        <a:bodyPr/>
        <a:lstStyle/>
        <a:p>
          <a:pPr rtl="0"/>
          <a:r>
            <a:rPr lang="en-US" sz="1400" b="0" baseline="0" smtClean="0"/>
            <a:t>Calculation can be saved in database for later analysis.</a:t>
          </a:r>
          <a:endParaRPr lang="ru-RU" sz="1400"/>
        </a:p>
      </dgm:t>
    </dgm:pt>
    <dgm:pt modelId="{8EACA211-ABA3-4F3A-8B91-4083B77DA6EA}" type="parTrans" cxnId="{8081EFBC-F7AE-4AAD-834C-E73BCB9482B4}">
      <dgm:prSet/>
      <dgm:spPr/>
      <dgm:t>
        <a:bodyPr/>
        <a:lstStyle/>
        <a:p>
          <a:endParaRPr lang="ru-RU"/>
        </a:p>
      </dgm:t>
    </dgm:pt>
    <dgm:pt modelId="{EA73588B-D68C-41BC-87B6-F442D374CBB6}" type="sibTrans" cxnId="{8081EFBC-F7AE-4AAD-834C-E73BCB9482B4}">
      <dgm:prSet/>
      <dgm:spPr/>
      <dgm:t>
        <a:bodyPr/>
        <a:lstStyle/>
        <a:p>
          <a:endParaRPr lang="ru-RU"/>
        </a:p>
      </dgm:t>
    </dgm:pt>
    <dgm:pt modelId="{A3FAF81A-BB0D-4D0C-B056-45483C861D48}">
      <dgm:prSet custT="1"/>
      <dgm:spPr/>
      <dgm:t>
        <a:bodyPr/>
        <a:lstStyle/>
        <a:p>
          <a:pPr rtl="0"/>
          <a:r>
            <a:rPr lang="en-US" sz="1400" b="0" baseline="0" dirty="0" smtClean="0"/>
            <a:t>Work Order can be created based on calculation.</a:t>
          </a:r>
          <a:endParaRPr lang="ru-RU" sz="1400" dirty="0"/>
        </a:p>
      </dgm:t>
    </dgm:pt>
    <dgm:pt modelId="{19672CBA-EA01-4363-BCA7-06B52972EAD0}" type="parTrans" cxnId="{C4FF5F93-CF08-47BF-9086-14968E072EE4}">
      <dgm:prSet/>
      <dgm:spPr/>
      <dgm:t>
        <a:bodyPr/>
        <a:lstStyle/>
        <a:p>
          <a:endParaRPr lang="ru-RU"/>
        </a:p>
      </dgm:t>
    </dgm:pt>
    <dgm:pt modelId="{360EF0B2-3B83-4A00-87A6-DD855AFEDA08}" type="sibTrans" cxnId="{C4FF5F93-CF08-47BF-9086-14968E072EE4}">
      <dgm:prSet/>
      <dgm:spPr/>
      <dgm:t>
        <a:bodyPr/>
        <a:lstStyle/>
        <a:p>
          <a:endParaRPr lang="ru-RU"/>
        </a:p>
      </dgm:t>
    </dgm:pt>
    <dgm:pt modelId="{A23ED546-F81B-4EBF-B460-01348129A71C}">
      <dgm:prSet custT="1"/>
      <dgm:spPr/>
      <dgm:t>
        <a:bodyPr/>
        <a:lstStyle/>
        <a:p>
          <a:pPr rtl="0"/>
          <a:r>
            <a:rPr lang="en-US" sz="1400" b="0" baseline="0" dirty="0" smtClean="0"/>
            <a:t>Calculation (Request for repair) can be linked to customer’s car order</a:t>
          </a:r>
          <a:endParaRPr lang="ru-RU" sz="1400" dirty="0"/>
        </a:p>
      </dgm:t>
    </dgm:pt>
    <dgm:pt modelId="{452612DF-7821-4C91-AD80-E49E864148A0}" type="parTrans" cxnId="{7D05216B-BD87-4F9B-8BBC-181F77B43853}">
      <dgm:prSet/>
      <dgm:spPr/>
      <dgm:t>
        <a:bodyPr/>
        <a:lstStyle/>
        <a:p>
          <a:endParaRPr lang="ru-RU"/>
        </a:p>
      </dgm:t>
    </dgm:pt>
    <dgm:pt modelId="{CB2FDD13-F1AB-402E-A059-53C531ECD185}" type="sibTrans" cxnId="{7D05216B-BD87-4F9B-8BBC-181F77B43853}">
      <dgm:prSet/>
      <dgm:spPr/>
      <dgm:t>
        <a:bodyPr/>
        <a:lstStyle/>
        <a:p>
          <a:endParaRPr lang="ru-RU"/>
        </a:p>
      </dgm:t>
    </dgm:pt>
    <dgm:pt modelId="{2A95D0F7-7691-4540-ADE5-978F4B65B10C}">
      <dgm:prSet custT="1"/>
      <dgm:spPr/>
      <dgm:t>
        <a:bodyPr/>
        <a:lstStyle/>
        <a:p>
          <a:pPr rtl="0"/>
          <a:r>
            <a:rPr lang="en-US" sz="1400" b="0" baseline="0" dirty="0" smtClean="0"/>
            <a:t>Calculation can be used  in case of executing installation of additional equipment.</a:t>
          </a:r>
          <a:endParaRPr lang="ru-RU" sz="1400" dirty="0"/>
        </a:p>
      </dgm:t>
    </dgm:pt>
    <dgm:pt modelId="{727F4E8F-0D0B-42B4-8BE5-984394EABF40}" type="parTrans" cxnId="{00A24026-7AC9-4AAF-9C3F-4DF2A7D788D4}">
      <dgm:prSet/>
      <dgm:spPr/>
      <dgm:t>
        <a:bodyPr/>
        <a:lstStyle/>
        <a:p>
          <a:endParaRPr lang="ru-RU"/>
        </a:p>
      </dgm:t>
    </dgm:pt>
    <dgm:pt modelId="{FBC19E1A-F063-4A29-AE68-8E93C5EB18F5}" type="sibTrans" cxnId="{00A24026-7AC9-4AAF-9C3F-4DF2A7D788D4}">
      <dgm:prSet/>
      <dgm:spPr/>
      <dgm:t>
        <a:bodyPr/>
        <a:lstStyle/>
        <a:p>
          <a:endParaRPr lang="ru-RU"/>
        </a:p>
      </dgm:t>
    </dgm:pt>
    <dgm:pt modelId="{591538BA-21BA-4E7A-B93D-A778320CEC22}" type="pres">
      <dgm:prSet presAssocID="{9C2F65BA-7270-4815-A3B6-147C097D486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2429D-3CB9-4DD7-83E2-B4AEAC973E53}" type="pres">
      <dgm:prSet presAssocID="{9C2F65BA-7270-4815-A3B6-147C097D4860}" presName="cycle" presStyleCnt="0"/>
      <dgm:spPr/>
    </dgm:pt>
    <dgm:pt modelId="{E822AAE2-B60C-4679-B3B1-4302F1CAC745}" type="pres">
      <dgm:prSet presAssocID="{9C2F65BA-7270-4815-A3B6-147C097D4860}" presName="centerShape" presStyleCnt="0"/>
      <dgm:spPr/>
    </dgm:pt>
    <dgm:pt modelId="{7CE3A8A0-7D93-4EB2-8F94-B2F33C17904A}" type="pres">
      <dgm:prSet presAssocID="{9C2F65BA-7270-4815-A3B6-147C097D4860}" presName="connSite" presStyleLbl="node1" presStyleIdx="0" presStyleCnt="6"/>
      <dgm:spPr/>
    </dgm:pt>
    <dgm:pt modelId="{F0EDFCCC-09AE-4211-AF18-206F977D16CD}" type="pres">
      <dgm:prSet presAssocID="{9C2F65BA-7270-4815-A3B6-147C097D4860}" presName="visible" presStyleLbl="node1" presStyleIdx="0" presStyleCnt="6" custLinFactNeighborX="8045" custLinFactNeighborY="38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76200">
          <a:solidFill>
            <a:schemeClr val="accent1">
              <a:lumMod val="60000"/>
              <a:lumOff val="40000"/>
            </a:schemeClr>
          </a:solidFill>
        </a:ln>
      </dgm:spPr>
    </dgm:pt>
    <dgm:pt modelId="{22C63716-2529-4783-8A21-E35A8B2B9A69}" type="pres">
      <dgm:prSet presAssocID="{A1E13731-A29C-4DD9-84DF-A168D595C47B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CAD5669-24B5-48EA-8992-FDCB3C95980A}" type="pres">
      <dgm:prSet presAssocID="{D661F205-D96E-4A89-9D82-FA09E7D1542E}" presName="node" presStyleCnt="0"/>
      <dgm:spPr/>
    </dgm:pt>
    <dgm:pt modelId="{32886F16-7E4A-470C-B7C3-7ABCBE50992B}" type="pres">
      <dgm:prSet presAssocID="{D661F205-D96E-4A89-9D82-FA09E7D1542E}" presName="parentNode" presStyleLbl="node1" presStyleIdx="1" presStyleCnt="6" custScaleX="262333" custScaleY="261254" custLinFactX="-123512" custLinFactNeighborX="-200000" custLinFactNeighborY="696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EB821-F319-4548-A8C2-3B44B5C7DE53}" type="pres">
      <dgm:prSet presAssocID="{D661F205-D96E-4A89-9D82-FA09E7D1542E}" presName="childNode" presStyleLbl="revTx" presStyleIdx="0" presStyleCnt="0">
        <dgm:presLayoutVars>
          <dgm:bulletEnabled val="1"/>
        </dgm:presLayoutVars>
      </dgm:prSet>
      <dgm:spPr/>
    </dgm:pt>
    <dgm:pt modelId="{892125A0-F2F0-4205-99A5-F1DC0CB772DD}" type="pres">
      <dgm:prSet presAssocID="{8EACA211-ABA3-4F3A-8B91-4083B77DA6EA}" presName="Name25" presStyleLbl="parChTrans1D1" presStyleIdx="1" presStyleCnt="5"/>
      <dgm:spPr/>
      <dgm:t>
        <a:bodyPr/>
        <a:lstStyle/>
        <a:p>
          <a:endParaRPr lang="ru-RU"/>
        </a:p>
      </dgm:t>
    </dgm:pt>
    <dgm:pt modelId="{76C70041-A59D-4232-9F0A-EBD65B021A17}" type="pres">
      <dgm:prSet presAssocID="{82DA7696-15DF-4ED2-A0D0-B770DD60FE1B}" presName="node" presStyleCnt="0"/>
      <dgm:spPr/>
    </dgm:pt>
    <dgm:pt modelId="{D4CA8EF4-F710-47DF-B104-A61F343C7E9D}" type="pres">
      <dgm:prSet presAssocID="{82DA7696-15DF-4ED2-A0D0-B770DD60FE1B}" presName="parentNode" presStyleLbl="node1" presStyleIdx="2" presStyleCnt="6" custScaleX="261128" custScaleY="261127" custLinFactNeighborX="83612" custLinFactNeighborY="-312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BF4D9-99C4-4080-8F3E-986A49A5B9B5}" type="pres">
      <dgm:prSet presAssocID="{82DA7696-15DF-4ED2-A0D0-B770DD60FE1B}" presName="childNode" presStyleLbl="revTx" presStyleIdx="0" presStyleCnt="0">
        <dgm:presLayoutVars>
          <dgm:bulletEnabled val="1"/>
        </dgm:presLayoutVars>
      </dgm:prSet>
      <dgm:spPr/>
    </dgm:pt>
    <dgm:pt modelId="{766B1C35-DA74-4473-9F4F-050FDD92B821}" type="pres">
      <dgm:prSet presAssocID="{19672CBA-EA01-4363-BCA7-06B52972EAD0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CFD2288-0688-4262-8250-3E01C393C8B1}" type="pres">
      <dgm:prSet presAssocID="{A3FAF81A-BB0D-4D0C-B056-45483C861D48}" presName="node" presStyleCnt="0"/>
      <dgm:spPr/>
    </dgm:pt>
    <dgm:pt modelId="{FA298496-17B2-4FB5-A0E7-D57B73BF808A}" type="pres">
      <dgm:prSet presAssocID="{A3FAF81A-BB0D-4D0C-B056-45483C861D48}" presName="parentNode" presStyleLbl="node1" presStyleIdx="3" presStyleCnt="6" custScaleX="261128" custScaleY="261127" custLinFactX="144698" custLinFactNeighborX="200000" custLinFactNeighborY="-56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83BA5-1A96-4008-9F2E-4548D0199DE8}" type="pres">
      <dgm:prSet presAssocID="{A3FAF81A-BB0D-4D0C-B056-45483C861D48}" presName="childNode" presStyleLbl="revTx" presStyleIdx="0" presStyleCnt="0">
        <dgm:presLayoutVars>
          <dgm:bulletEnabled val="1"/>
        </dgm:presLayoutVars>
      </dgm:prSet>
      <dgm:spPr/>
    </dgm:pt>
    <dgm:pt modelId="{BDC8F0B3-1C3C-4884-ABB4-698E5FE75EEC}" type="pres">
      <dgm:prSet presAssocID="{452612DF-7821-4C91-AD80-E49E864148A0}" presName="Name25" presStyleLbl="parChTrans1D1" presStyleIdx="3" presStyleCnt="5"/>
      <dgm:spPr/>
      <dgm:t>
        <a:bodyPr/>
        <a:lstStyle/>
        <a:p>
          <a:endParaRPr lang="ru-RU"/>
        </a:p>
      </dgm:t>
    </dgm:pt>
    <dgm:pt modelId="{209E1CD1-2BB6-4103-878B-51FD781F4331}" type="pres">
      <dgm:prSet presAssocID="{A23ED546-F81B-4EBF-B460-01348129A71C}" presName="node" presStyleCnt="0"/>
      <dgm:spPr/>
    </dgm:pt>
    <dgm:pt modelId="{CD2CC940-0243-4C9E-9BD4-281D54BAE8F9}" type="pres">
      <dgm:prSet presAssocID="{A23ED546-F81B-4EBF-B460-01348129A71C}" presName="parentNode" presStyleLbl="node1" presStyleIdx="4" presStyleCnt="6" custScaleX="261128" custScaleY="261127" custLinFactX="200000" custLinFactNeighborX="218031" custLinFactNeighborY="17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685CB-6F09-46F0-BEDD-65E50E6455F9}" type="pres">
      <dgm:prSet presAssocID="{A23ED546-F81B-4EBF-B460-01348129A71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CD1B9-A035-4169-B136-311A80823318}" type="pres">
      <dgm:prSet presAssocID="{727F4E8F-0D0B-42B4-8BE5-984394EABF40}" presName="Name25" presStyleLbl="parChTrans1D1" presStyleIdx="4" presStyleCnt="5"/>
      <dgm:spPr/>
      <dgm:t>
        <a:bodyPr/>
        <a:lstStyle/>
        <a:p>
          <a:endParaRPr lang="ru-RU"/>
        </a:p>
      </dgm:t>
    </dgm:pt>
    <dgm:pt modelId="{ABC4EAAC-A107-4CFC-96E5-FD52E2E4EB43}" type="pres">
      <dgm:prSet presAssocID="{2A95D0F7-7691-4540-ADE5-978F4B65B10C}" presName="node" presStyleCnt="0"/>
      <dgm:spPr/>
    </dgm:pt>
    <dgm:pt modelId="{2A0689F7-66EC-48DE-9483-A9E3B4EBC3DC}" type="pres">
      <dgm:prSet presAssocID="{2A95D0F7-7691-4540-ADE5-978F4B65B10C}" presName="parentNode" presStyleLbl="node1" presStyleIdx="5" presStyleCnt="6" custScaleX="262847" custScaleY="259157" custLinFactX="77825" custLinFactNeighborX="100000" custLinFactNeighborY="-32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61EBB-65A3-40F7-B0F0-6AEDE43CFA28}" type="pres">
      <dgm:prSet presAssocID="{2A95D0F7-7691-4540-ADE5-978F4B65B10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619F2E1-82F7-4982-9A05-644928A62F2D}" srcId="{9C2F65BA-7270-4815-A3B6-147C097D4860}" destId="{D661F205-D96E-4A89-9D82-FA09E7D1542E}" srcOrd="0" destOrd="0" parTransId="{A1E13731-A29C-4DD9-84DF-A168D595C47B}" sibTransId="{5762DF42-4C1E-4D1A-A83A-F5859948BD46}"/>
    <dgm:cxn modelId="{A173EF50-B902-4A60-B794-4618213AAE77}" type="presOf" srcId="{A23ED546-F81B-4EBF-B460-01348129A71C}" destId="{CD2CC940-0243-4C9E-9BD4-281D54BAE8F9}" srcOrd="0" destOrd="0" presId="urn:microsoft.com/office/officeart/2005/8/layout/radial2"/>
    <dgm:cxn modelId="{1BB54810-D843-423A-A254-A9521F75D594}" type="presOf" srcId="{8EACA211-ABA3-4F3A-8B91-4083B77DA6EA}" destId="{892125A0-F2F0-4205-99A5-F1DC0CB772DD}" srcOrd="0" destOrd="0" presId="urn:microsoft.com/office/officeart/2005/8/layout/radial2"/>
    <dgm:cxn modelId="{32DD8AFD-F005-4A9B-B37C-2AE1985CAD4D}" type="presOf" srcId="{452612DF-7821-4C91-AD80-E49E864148A0}" destId="{BDC8F0B3-1C3C-4884-ABB4-698E5FE75EEC}" srcOrd="0" destOrd="0" presId="urn:microsoft.com/office/officeart/2005/8/layout/radial2"/>
    <dgm:cxn modelId="{D7E73EDB-5EF6-4668-ABB9-A8B906136A12}" type="presOf" srcId="{727F4E8F-0D0B-42B4-8BE5-984394EABF40}" destId="{18CCD1B9-A035-4169-B136-311A80823318}" srcOrd="0" destOrd="0" presId="urn:microsoft.com/office/officeart/2005/8/layout/radial2"/>
    <dgm:cxn modelId="{C4FF5F93-CF08-47BF-9086-14968E072EE4}" srcId="{9C2F65BA-7270-4815-A3B6-147C097D4860}" destId="{A3FAF81A-BB0D-4D0C-B056-45483C861D48}" srcOrd="2" destOrd="0" parTransId="{19672CBA-EA01-4363-BCA7-06B52972EAD0}" sibTransId="{360EF0B2-3B83-4A00-87A6-DD855AFEDA08}"/>
    <dgm:cxn modelId="{00A24026-7AC9-4AAF-9C3F-4DF2A7D788D4}" srcId="{9C2F65BA-7270-4815-A3B6-147C097D4860}" destId="{2A95D0F7-7691-4540-ADE5-978F4B65B10C}" srcOrd="4" destOrd="0" parTransId="{727F4E8F-0D0B-42B4-8BE5-984394EABF40}" sibTransId="{FBC19E1A-F063-4A29-AE68-8E93C5EB18F5}"/>
    <dgm:cxn modelId="{6CF5E1C6-1DB9-4663-AC34-267D4EC9B653}" type="presOf" srcId="{82DA7696-15DF-4ED2-A0D0-B770DD60FE1B}" destId="{D4CA8EF4-F710-47DF-B104-A61F343C7E9D}" srcOrd="0" destOrd="0" presId="urn:microsoft.com/office/officeart/2005/8/layout/radial2"/>
    <dgm:cxn modelId="{8081EFBC-F7AE-4AAD-834C-E73BCB9482B4}" srcId="{9C2F65BA-7270-4815-A3B6-147C097D4860}" destId="{82DA7696-15DF-4ED2-A0D0-B770DD60FE1B}" srcOrd="1" destOrd="0" parTransId="{8EACA211-ABA3-4F3A-8B91-4083B77DA6EA}" sibTransId="{EA73588B-D68C-41BC-87B6-F442D374CBB6}"/>
    <dgm:cxn modelId="{937BFD83-224F-48C1-8EA7-419907194CE9}" type="presOf" srcId="{A1E13731-A29C-4DD9-84DF-A168D595C47B}" destId="{22C63716-2529-4783-8A21-E35A8B2B9A69}" srcOrd="0" destOrd="0" presId="urn:microsoft.com/office/officeart/2005/8/layout/radial2"/>
    <dgm:cxn modelId="{E5498DFD-753B-49E4-B5AF-9F34A730F3AD}" type="presOf" srcId="{2A95D0F7-7691-4540-ADE5-978F4B65B10C}" destId="{2A0689F7-66EC-48DE-9483-A9E3B4EBC3DC}" srcOrd="0" destOrd="0" presId="urn:microsoft.com/office/officeart/2005/8/layout/radial2"/>
    <dgm:cxn modelId="{11BDBEFF-4CA1-4430-89A1-28E584F196A2}" type="presOf" srcId="{19672CBA-EA01-4363-BCA7-06B52972EAD0}" destId="{766B1C35-DA74-4473-9F4F-050FDD92B821}" srcOrd="0" destOrd="0" presId="urn:microsoft.com/office/officeart/2005/8/layout/radial2"/>
    <dgm:cxn modelId="{E76B7016-EE1D-493A-BB88-FD433455C189}" type="presOf" srcId="{9C2F65BA-7270-4815-A3B6-147C097D4860}" destId="{591538BA-21BA-4E7A-B93D-A778320CEC22}" srcOrd="0" destOrd="0" presId="urn:microsoft.com/office/officeart/2005/8/layout/radial2"/>
    <dgm:cxn modelId="{D2DE617A-4644-47E1-B4F2-3953E3777A3A}" type="presOf" srcId="{A3FAF81A-BB0D-4D0C-B056-45483C861D48}" destId="{FA298496-17B2-4FB5-A0E7-D57B73BF808A}" srcOrd="0" destOrd="0" presId="urn:microsoft.com/office/officeart/2005/8/layout/radial2"/>
    <dgm:cxn modelId="{7D05216B-BD87-4F9B-8BBC-181F77B43853}" srcId="{9C2F65BA-7270-4815-A3B6-147C097D4860}" destId="{A23ED546-F81B-4EBF-B460-01348129A71C}" srcOrd="3" destOrd="0" parTransId="{452612DF-7821-4C91-AD80-E49E864148A0}" sibTransId="{CB2FDD13-F1AB-402E-A059-53C531ECD185}"/>
    <dgm:cxn modelId="{6CB46191-E72E-4ADC-BD2B-39C5422BCD72}" type="presOf" srcId="{D661F205-D96E-4A89-9D82-FA09E7D1542E}" destId="{32886F16-7E4A-470C-B7C3-7ABCBE50992B}" srcOrd="0" destOrd="0" presId="urn:microsoft.com/office/officeart/2005/8/layout/radial2"/>
    <dgm:cxn modelId="{7F0DF343-041B-4408-9801-8510BEDB0B92}" type="presParOf" srcId="{591538BA-21BA-4E7A-B93D-A778320CEC22}" destId="{48B2429D-3CB9-4DD7-83E2-B4AEAC973E53}" srcOrd="0" destOrd="0" presId="urn:microsoft.com/office/officeart/2005/8/layout/radial2"/>
    <dgm:cxn modelId="{5765F78D-B64E-4F78-AE52-8568915A33CA}" type="presParOf" srcId="{48B2429D-3CB9-4DD7-83E2-B4AEAC973E53}" destId="{E822AAE2-B60C-4679-B3B1-4302F1CAC745}" srcOrd="0" destOrd="0" presId="urn:microsoft.com/office/officeart/2005/8/layout/radial2"/>
    <dgm:cxn modelId="{8BD60DB5-AB46-4110-A791-165F03C00154}" type="presParOf" srcId="{E822AAE2-B60C-4679-B3B1-4302F1CAC745}" destId="{7CE3A8A0-7D93-4EB2-8F94-B2F33C17904A}" srcOrd="0" destOrd="0" presId="urn:microsoft.com/office/officeart/2005/8/layout/radial2"/>
    <dgm:cxn modelId="{AB9DB3BF-0F0C-430A-A4FA-511856726FE2}" type="presParOf" srcId="{E822AAE2-B60C-4679-B3B1-4302F1CAC745}" destId="{F0EDFCCC-09AE-4211-AF18-206F977D16CD}" srcOrd="1" destOrd="0" presId="urn:microsoft.com/office/officeart/2005/8/layout/radial2"/>
    <dgm:cxn modelId="{DDB06C33-D83E-4019-B930-356314191A4C}" type="presParOf" srcId="{48B2429D-3CB9-4DD7-83E2-B4AEAC973E53}" destId="{22C63716-2529-4783-8A21-E35A8B2B9A69}" srcOrd="1" destOrd="0" presId="urn:microsoft.com/office/officeart/2005/8/layout/radial2"/>
    <dgm:cxn modelId="{E4FC4084-884B-4765-9F0D-0FECAC1BF74A}" type="presParOf" srcId="{48B2429D-3CB9-4DD7-83E2-B4AEAC973E53}" destId="{8CAD5669-24B5-48EA-8992-FDCB3C95980A}" srcOrd="2" destOrd="0" presId="urn:microsoft.com/office/officeart/2005/8/layout/radial2"/>
    <dgm:cxn modelId="{D2959B08-8F4A-4D05-B75C-35C6BA2AF911}" type="presParOf" srcId="{8CAD5669-24B5-48EA-8992-FDCB3C95980A}" destId="{32886F16-7E4A-470C-B7C3-7ABCBE50992B}" srcOrd="0" destOrd="0" presId="urn:microsoft.com/office/officeart/2005/8/layout/radial2"/>
    <dgm:cxn modelId="{FB457138-4428-4011-B710-870D4FBE3913}" type="presParOf" srcId="{8CAD5669-24B5-48EA-8992-FDCB3C95980A}" destId="{D2DEB821-F319-4548-A8C2-3B44B5C7DE53}" srcOrd="1" destOrd="0" presId="urn:microsoft.com/office/officeart/2005/8/layout/radial2"/>
    <dgm:cxn modelId="{9022A8E7-A9B1-4329-AA9C-6AEE4697CB4F}" type="presParOf" srcId="{48B2429D-3CB9-4DD7-83E2-B4AEAC973E53}" destId="{892125A0-F2F0-4205-99A5-F1DC0CB772DD}" srcOrd="3" destOrd="0" presId="urn:microsoft.com/office/officeart/2005/8/layout/radial2"/>
    <dgm:cxn modelId="{99A08921-6A62-4CEC-8639-5A2F50F79F36}" type="presParOf" srcId="{48B2429D-3CB9-4DD7-83E2-B4AEAC973E53}" destId="{76C70041-A59D-4232-9F0A-EBD65B021A17}" srcOrd="4" destOrd="0" presId="urn:microsoft.com/office/officeart/2005/8/layout/radial2"/>
    <dgm:cxn modelId="{325989DB-207B-4FCF-9369-0D2EDEB95FFD}" type="presParOf" srcId="{76C70041-A59D-4232-9F0A-EBD65B021A17}" destId="{D4CA8EF4-F710-47DF-B104-A61F343C7E9D}" srcOrd="0" destOrd="0" presId="urn:microsoft.com/office/officeart/2005/8/layout/radial2"/>
    <dgm:cxn modelId="{A069B937-3FD0-4BAA-A71F-BBC92157F49F}" type="presParOf" srcId="{76C70041-A59D-4232-9F0A-EBD65B021A17}" destId="{DD1BF4D9-99C4-4080-8F3E-986A49A5B9B5}" srcOrd="1" destOrd="0" presId="urn:microsoft.com/office/officeart/2005/8/layout/radial2"/>
    <dgm:cxn modelId="{95324985-67A0-4F29-94B8-DAA410509365}" type="presParOf" srcId="{48B2429D-3CB9-4DD7-83E2-B4AEAC973E53}" destId="{766B1C35-DA74-4473-9F4F-050FDD92B821}" srcOrd="5" destOrd="0" presId="urn:microsoft.com/office/officeart/2005/8/layout/radial2"/>
    <dgm:cxn modelId="{62C70CF0-A554-4D72-B243-386F4AB3744F}" type="presParOf" srcId="{48B2429D-3CB9-4DD7-83E2-B4AEAC973E53}" destId="{8CFD2288-0688-4262-8250-3E01C393C8B1}" srcOrd="6" destOrd="0" presId="urn:microsoft.com/office/officeart/2005/8/layout/radial2"/>
    <dgm:cxn modelId="{C579D97A-11AD-4FB3-A582-D4F963CF55DD}" type="presParOf" srcId="{8CFD2288-0688-4262-8250-3E01C393C8B1}" destId="{FA298496-17B2-4FB5-A0E7-D57B73BF808A}" srcOrd="0" destOrd="0" presId="urn:microsoft.com/office/officeart/2005/8/layout/radial2"/>
    <dgm:cxn modelId="{92FBC52F-ED5B-489A-8A4A-AC89AFCE31D2}" type="presParOf" srcId="{8CFD2288-0688-4262-8250-3E01C393C8B1}" destId="{2D183BA5-1A96-4008-9F2E-4548D0199DE8}" srcOrd="1" destOrd="0" presId="urn:microsoft.com/office/officeart/2005/8/layout/radial2"/>
    <dgm:cxn modelId="{3D6F4FA0-BE8F-48A9-A92C-F779AB49862A}" type="presParOf" srcId="{48B2429D-3CB9-4DD7-83E2-B4AEAC973E53}" destId="{BDC8F0B3-1C3C-4884-ABB4-698E5FE75EEC}" srcOrd="7" destOrd="0" presId="urn:microsoft.com/office/officeart/2005/8/layout/radial2"/>
    <dgm:cxn modelId="{B0788427-99D2-4AB9-8013-69824CDD435B}" type="presParOf" srcId="{48B2429D-3CB9-4DD7-83E2-B4AEAC973E53}" destId="{209E1CD1-2BB6-4103-878B-51FD781F4331}" srcOrd="8" destOrd="0" presId="urn:microsoft.com/office/officeart/2005/8/layout/radial2"/>
    <dgm:cxn modelId="{745ACFC5-1BE3-4681-BB9F-BE9950139C56}" type="presParOf" srcId="{209E1CD1-2BB6-4103-878B-51FD781F4331}" destId="{CD2CC940-0243-4C9E-9BD4-281D54BAE8F9}" srcOrd="0" destOrd="0" presId="urn:microsoft.com/office/officeart/2005/8/layout/radial2"/>
    <dgm:cxn modelId="{052FCC5C-FBB1-40FF-ACB3-034A91F270F7}" type="presParOf" srcId="{209E1CD1-2BB6-4103-878B-51FD781F4331}" destId="{DEB685CB-6F09-46F0-BEDD-65E50E6455F9}" srcOrd="1" destOrd="0" presId="urn:microsoft.com/office/officeart/2005/8/layout/radial2"/>
    <dgm:cxn modelId="{9497C084-CBB7-4B2A-9BFF-D65B5B470121}" type="presParOf" srcId="{48B2429D-3CB9-4DD7-83E2-B4AEAC973E53}" destId="{18CCD1B9-A035-4169-B136-311A80823318}" srcOrd="9" destOrd="0" presId="urn:microsoft.com/office/officeart/2005/8/layout/radial2"/>
    <dgm:cxn modelId="{F515439D-6CF4-4DED-BCEA-F3705BC7D109}" type="presParOf" srcId="{48B2429D-3CB9-4DD7-83E2-B4AEAC973E53}" destId="{ABC4EAAC-A107-4CFC-96E5-FD52E2E4EB43}" srcOrd="10" destOrd="0" presId="urn:microsoft.com/office/officeart/2005/8/layout/radial2"/>
    <dgm:cxn modelId="{F781FC54-5AC0-48A7-B64D-30BF9BED4A88}" type="presParOf" srcId="{ABC4EAAC-A107-4CFC-96E5-FD52E2E4EB43}" destId="{2A0689F7-66EC-48DE-9483-A9E3B4EBC3DC}" srcOrd="0" destOrd="0" presId="urn:microsoft.com/office/officeart/2005/8/layout/radial2"/>
    <dgm:cxn modelId="{457841B3-E127-4784-8C18-B7C46CE6FA27}" type="presParOf" srcId="{ABC4EAAC-A107-4CFC-96E5-FD52E2E4EB43}" destId="{96761EBB-65A3-40F7-B0F0-6AEDE43CFA2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C0ABBB-6F06-4DF9-9893-C6BE325D7E7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61625C14-535E-4D6C-8333-09128831D7FC}">
      <dgm:prSet custT="1"/>
      <dgm:spPr/>
      <dgm:t>
        <a:bodyPr/>
        <a:lstStyle/>
        <a:p>
          <a:pPr rtl="0"/>
          <a:r>
            <a:rPr lang="en-US" sz="1400" b="0" baseline="0" dirty="0" smtClean="0"/>
            <a:t>Review of customer and automobile history</a:t>
          </a:r>
          <a:endParaRPr lang="ru-RU" sz="1400" dirty="0"/>
        </a:p>
      </dgm:t>
    </dgm:pt>
    <dgm:pt modelId="{FECDA075-AA47-4FAA-BF1E-594D7BEA734A}" type="parTrans" cxnId="{84E92F6E-6B4B-40BD-B466-1527B3265970}">
      <dgm:prSet/>
      <dgm:spPr/>
      <dgm:t>
        <a:bodyPr/>
        <a:lstStyle/>
        <a:p>
          <a:endParaRPr lang="ru-RU" sz="2400"/>
        </a:p>
      </dgm:t>
    </dgm:pt>
    <dgm:pt modelId="{033B00D5-3579-43FE-ABA1-B7C96E3C1840}" type="sibTrans" cxnId="{84E92F6E-6B4B-40BD-B466-1527B3265970}">
      <dgm:prSet/>
      <dgm:spPr/>
      <dgm:t>
        <a:bodyPr/>
        <a:lstStyle/>
        <a:p>
          <a:endParaRPr lang="ru-RU" sz="2400"/>
        </a:p>
      </dgm:t>
    </dgm:pt>
    <dgm:pt modelId="{FBBB2429-313D-4FB3-A585-FBBF261B52B0}">
      <dgm:prSet custT="1"/>
      <dgm:spPr/>
      <dgm:t>
        <a:bodyPr/>
        <a:lstStyle/>
        <a:p>
          <a:pPr rtl="0"/>
          <a:r>
            <a:rPr lang="en-US" sz="1400" b="0" baseline="0" smtClean="0"/>
            <a:t>Ability to reserve spare parts during selection</a:t>
          </a:r>
          <a:endParaRPr lang="ru-RU" sz="1400"/>
        </a:p>
      </dgm:t>
    </dgm:pt>
    <dgm:pt modelId="{3A316627-8B0E-4708-8A5C-A6942B2FD86C}" type="parTrans" cxnId="{271E14A5-D1BE-45F1-8C72-42C35CE5F7C6}">
      <dgm:prSet/>
      <dgm:spPr/>
      <dgm:t>
        <a:bodyPr/>
        <a:lstStyle/>
        <a:p>
          <a:endParaRPr lang="ru-RU" sz="2400"/>
        </a:p>
      </dgm:t>
    </dgm:pt>
    <dgm:pt modelId="{5AFFC08F-F078-4B5B-B618-0D9DF3862968}" type="sibTrans" cxnId="{271E14A5-D1BE-45F1-8C72-42C35CE5F7C6}">
      <dgm:prSet/>
      <dgm:spPr/>
      <dgm:t>
        <a:bodyPr/>
        <a:lstStyle/>
        <a:p>
          <a:endParaRPr lang="ru-RU" sz="2400"/>
        </a:p>
      </dgm:t>
    </dgm:pt>
    <dgm:pt modelId="{4344A9C8-502A-43A3-9D04-D108A869FA03}">
      <dgm:prSet custT="1"/>
      <dgm:spPr/>
      <dgm:t>
        <a:bodyPr/>
        <a:lstStyle/>
        <a:p>
          <a:pPr rtl="0"/>
          <a:r>
            <a:rPr lang="en-US" sz="1400" b="0" baseline="0" smtClean="0"/>
            <a:t>Missing parts order</a:t>
          </a:r>
          <a:endParaRPr lang="ru-RU" sz="1400"/>
        </a:p>
      </dgm:t>
    </dgm:pt>
    <dgm:pt modelId="{DA7F49E2-916A-467C-A95A-7F26FCD4730E}" type="parTrans" cxnId="{E12C09A0-C2F2-4012-B117-28C8C52AC630}">
      <dgm:prSet/>
      <dgm:spPr/>
      <dgm:t>
        <a:bodyPr/>
        <a:lstStyle/>
        <a:p>
          <a:endParaRPr lang="ru-RU" sz="2400"/>
        </a:p>
      </dgm:t>
    </dgm:pt>
    <dgm:pt modelId="{C39AC638-D8E5-48FD-AD25-D8BA613DC064}" type="sibTrans" cxnId="{E12C09A0-C2F2-4012-B117-28C8C52AC630}">
      <dgm:prSet/>
      <dgm:spPr/>
      <dgm:t>
        <a:bodyPr/>
        <a:lstStyle/>
        <a:p>
          <a:endParaRPr lang="ru-RU" sz="2400"/>
        </a:p>
      </dgm:t>
    </dgm:pt>
    <dgm:pt modelId="{0E02BF9E-5C9D-49BC-A862-9E41AA1FD2C9}">
      <dgm:prSet custT="1"/>
      <dgm:spPr/>
      <dgm:t>
        <a:bodyPr/>
        <a:lstStyle/>
        <a:p>
          <a:pPr rtl="0"/>
          <a:r>
            <a:rPr lang="en-US" sz="1400" b="0" baseline="0" smtClean="0"/>
            <a:t>Appointment for</a:t>
          </a:r>
          <a:r>
            <a:rPr lang="ru-RU" sz="1400" b="0" baseline="0" smtClean="0"/>
            <a:t> </a:t>
          </a:r>
          <a:r>
            <a:rPr lang="en-US" sz="1400" b="0" baseline="0" smtClean="0"/>
            <a:t>spare parts issue from warehouse </a:t>
          </a:r>
          <a:endParaRPr lang="ru-RU" sz="1400"/>
        </a:p>
      </dgm:t>
    </dgm:pt>
    <dgm:pt modelId="{710CD825-5C1B-46B1-895D-FE5FC5F519D9}" type="parTrans" cxnId="{1308C61D-FB1E-4B15-802C-CB318476FA95}">
      <dgm:prSet/>
      <dgm:spPr/>
      <dgm:t>
        <a:bodyPr/>
        <a:lstStyle/>
        <a:p>
          <a:endParaRPr lang="ru-RU" sz="2400"/>
        </a:p>
      </dgm:t>
    </dgm:pt>
    <dgm:pt modelId="{36B2DB77-DEC6-4513-AD13-1D670B4495BD}" type="sibTrans" cxnId="{1308C61D-FB1E-4B15-802C-CB318476FA95}">
      <dgm:prSet/>
      <dgm:spPr/>
      <dgm:t>
        <a:bodyPr/>
        <a:lstStyle/>
        <a:p>
          <a:endParaRPr lang="ru-RU" sz="2400"/>
        </a:p>
      </dgm:t>
    </dgm:pt>
    <dgm:pt modelId="{0F324977-C430-427F-82B5-A7194512AF82}">
      <dgm:prSet custT="1"/>
      <dgm:spPr/>
      <dgm:t>
        <a:bodyPr/>
        <a:lstStyle/>
        <a:p>
          <a:pPr rtl="0"/>
          <a:r>
            <a:rPr lang="en-US" sz="1400" b="0" baseline="0" smtClean="0"/>
            <a:t>Review or detail’s recipients</a:t>
          </a:r>
          <a:endParaRPr lang="ru-RU" sz="1400"/>
        </a:p>
      </dgm:t>
    </dgm:pt>
    <dgm:pt modelId="{FADE24AE-3448-4CEA-AA84-6FE2792CB46A}" type="parTrans" cxnId="{C606D1CE-5B44-4CDA-9AED-3933AD89CD14}">
      <dgm:prSet/>
      <dgm:spPr/>
      <dgm:t>
        <a:bodyPr/>
        <a:lstStyle/>
        <a:p>
          <a:endParaRPr lang="ru-RU" sz="2400"/>
        </a:p>
      </dgm:t>
    </dgm:pt>
    <dgm:pt modelId="{7D1F79E1-D0C0-43CE-88C8-14E89F5A45B2}" type="sibTrans" cxnId="{C606D1CE-5B44-4CDA-9AED-3933AD89CD14}">
      <dgm:prSet/>
      <dgm:spPr/>
      <dgm:t>
        <a:bodyPr/>
        <a:lstStyle/>
        <a:p>
          <a:endParaRPr lang="ru-RU" sz="2400"/>
        </a:p>
      </dgm:t>
    </dgm:pt>
    <dgm:pt modelId="{33C85748-ACC7-4DC6-9D89-A7C44CEC6347}">
      <dgm:prSet custT="1"/>
      <dgm:spPr/>
      <dgm:t>
        <a:bodyPr/>
        <a:lstStyle/>
        <a:p>
          <a:pPr rtl="0"/>
          <a:r>
            <a:rPr lang="en-US" sz="1400" b="0" baseline="0" smtClean="0"/>
            <a:t>Selection of related works (work + spare part)</a:t>
          </a:r>
          <a:endParaRPr lang="ru-RU" sz="1400"/>
        </a:p>
      </dgm:t>
    </dgm:pt>
    <dgm:pt modelId="{316B9353-15C4-4889-86E4-C1C769DF3505}" type="parTrans" cxnId="{8BBD89DC-C786-473C-BE0A-22A263054876}">
      <dgm:prSet/>
      <dgm:spPr/>
      <dgm:t>
        <a:bodyPr/>
        <a:lstStyle/>
        <a:p>
          <a:endParaRPr lang="ru-RU" sz="2400"/>
        </a:p>
      </dgm:t>
    </dgm:pt>
    <dgm:pt modelId="{7E336CBB-FF33-4C49-9225-293EB3B27749}" type="sibTrans" cxnId="{8BBD89DC-C786-473C-BE0A-22A263054876}">
      <dgm:prSet/>
      <dgm:spPr/>
      <dgm:t>
        <a:bodyPr/>
        <a:lstStyle/>
        <a:p>
          <a:endParaRPr lang="ru-RU" sz="2400"/>
        </a:p>
      </dgm:t>
    </dgm:pt>
    <dgm:pt modelId="{8B5FF19F-89E3-48FB-A1BA-AD1180035B2C}">
      <dgm:prSet custT="1"/>
      <dgm:spPr/>
      <dgm:t>
        <a:bodyPr/>
        <a:lstStyle/>
        <a:p>
          <a:pPr rtl="0"/>
          <a:r>
            <a:rPr lang="en-US" sz="1400" b="0" baseline="0" smtClean="0"/>
            <a:t>Data upload from programs that calculate labor intensity </a:t>
          </a:r>
          <a:r>
            <a:rPr lang="ru-RU" sz="1400" b="0" baseline="0" smtClean="0"/>
            <a:t>(</a:t>
          </a:r>
          <a:r>
            <a:rPr lang="en-US" sz="1400" b="0" baseline="0" smtClean="0"/>
            <a:t>Silver</a:t>
          </a:r>
          <a:r>
            <a:rPr lang="ru-RU" sz="1400" b="0" baseline="0" smtClean="0"/>
            <a:t>-</a:t>
          </a:r>
          <a:r>
            <a:rPr lang="en-US" sz="1400" b="0" baseline="0" smtClean="0"/>
            <a:t>Dat II</a:t>
          </a:r>
          <a:r>
            <a:rPr lang="ru-RU" sz="1400" b="0" baseline="0" smtClean="0"/>
            <a:t>, </a:t>
          </a:r>
          <a:r>
            <a:rPr lang="en-US" sz="1400" b="0" baseline="0" smtClean="0"/>
            <a:t>Autodata, Autodata Online, Audatex</a:t>
          </a:r>
          <a:r>
            <a:rPr lang="ru-RU" sz="1400" b="0" baseline="0" smtClean="0"/>
            <a:t>, Автонормы, </a:t>
          </a:r>
          <a:r>
            <a:rPr lang="en-US" sz="1400" b="0" baseline="0" smtClean="0"/>
            <a:t>AutoSoft</a:t>
          </a:r>
          <a:r>
            <a:rPr lang="ru-RU" sz="1400" b="0" baseline="0" smtClean="0"/>
            <a:t>)</a:t>
          </a:r>
          <a:endParaRPr lang="ru-RU" sz="1400"/>
        </a:p>
      </dgm:t>
    </dgm:pt>
    <dgm:pt modelId="{E4BC60E2-A813-4130-AAEE-A013075E109F}" type="parTrans" cxnId="{11FA07F1-20B2-4548-A53D-22FCB43687D3}">
      <dgm:prSet/>
      <dgm:spPr/>
      <dgm:t>
        <a:bodyPr/>
        <a:lstStyle/>
        <a:p>
          <a:endParaRPr lang="ru-RU" sz="2400"/>
        </a:p>
      </dgm:t>
    </dgm:pt>
    <dgm:pt modelId="{45759B6C-E877-4BA7-9DEC-F85D936D9201}" type="sibTrans" cxnId="{11FA07F1-20B2-4548-A53D-22FCB43687D3}">
      <dgm:prSet/>
      <dgm:spPr/>
      <dgm:t>
        <a:bodyPr/>
        <a:lstStyle/>
        <a:p>
          <a:endParaRPr lang="ru-RU" sz="2400"/>
        </a:p>
      </dgm:t>
    </dgm:pt>
    <dgm:pt modelId="{1C44F13F-4AD1-4A6A-AF57-D7347C80AD0A}">
      <dgm:prSet custT="1"/>
      <dgm:spPr/>
      <dgm:t>
        <a:bodyPr/>
        <a:lstStyle/>
        <a:p>
          <a:pPr rtl="0"/>
          <a:r>
            <a:rPr lang="en-US" sz="1400" b="0" baseline="0" smtClean="0"/>
            <a:t>Automatic distribution of working-out to mechanics  depending on the amount of work performed and the percentage of participation</a:t>
          </a:r>
          <a:endParaRPr lang="ru-RU" sz="1400"/>
        </a:p>
      </dgm:t>
    </dgm:pt>
    <dgm:pt modelId="{D097BB74-E25B-472C-BB16-112AA075E59D}" type="parTrans" cxnId="{A4FDE2C0-9C14-474E-A6DE-C7443A3F5464}">
      <dgm:prSet/>
      <dgm:spPr/>
      <dgm:t>
        <a:bodyPr/>
        <a:lstStyle/>
        <a:p>
          <a:endParaRPr lang="ru-RU" sz="2400"/>
        </a:p>
      </dgm:t>
    </dgm:pt>
    <dgm:pt modelId="{D9EBB5E0-4FF9-45A8-9364-6DA47BBA6458}" type="sibTrans" cxnId="{A4FDE2C0-9C14-474E-A6DE-C7443A3F5464}">
      <dgm:prSet/>
      <dgm:spPr/>
      <dgm:t>
        <a:bodyPr/>
        <a:lstStyle/>
        <a:p>
          <a:endParaRPr lang="ru-RU" sz="2400"/>
        </a:p>
      </dgm:t>
    </dgm:pt>
    <dgm:pt modelId="{88478936-804D-4557-8873-4452CB20029B}">
      <dgm:prSet custT="1"/>
      <dgm:spPr/>
      <dgm:t>
        <a:bodyPr/>
        <a:lstStyle/>
        <a:p>
          <a:pPr rtl="0"/>
          <a:r>
            <a:rPr lang="en-US" sz="1400" b="0" baseline="0" smtClean="0"/>
            <a:t>Work status display </a:t>
          </a:r>
          <a:r>
            <a:rPr lang="ru-RU" sz="1400" b="0" baseline="0" smtClean="0"/>
            <a:t>(</a:t>
          </a:r>
          <a:r>
            <a:rPr lang="en-US" sz="1400" b="0" baseline="0" smtClean="0"/>
            <a:t>not started, in progress, suspended, completed)</a:t>
          </a:r>
          <a:endParaRPr lang="ru-RU" sz="1400"/>
        </a:p>
      </dgm:t>
    </dgm:pt>
    <dgm:pt modelId="{13CAC689-BA80-491B-B15B-83DFBF35CF1D}" type="parTrans" cxnId="{F554C80B-56E5-4443-8F0F-A8112F6F75AE}">
      <dgm:prSet/>
      <dgm:spPr/>
      <dgm:t>
        <a:bodyPr/>
        <a:lstStyle/>
        <a:p>
          <a:endParaRPr lang="ru-RU" sz="2400"/>
        </a:p>
      </dgm:t>
    </dgm:pt>
    <dgm:pt modelId="{D82192DB-DF0F-451B-919A-4EA617DA5B7E}" type="sibTrans" cxnId="{F554C80B-56E5-4443-8F0F-A8112F6F75AE}">
      <dgm:prSet/>
      <dgm:spPr/>
      <dgm:t>
        <a:bodyPr/>
        <a:lstStyle/>
        <a:p>
          <a:endParaRPr lang="ru-RU" sz="2400"/>
        </a:p>
      </dgm:t>
    </dgm:pt>
    <dgm:pt modelId="{854F8ADA-4CC7-4D7B-8AF3-B81A7A9CC3A0}" type="pres">
      <dgm:prSet presAssocID="{1CC0ABBB-6F06-4DF9-9893-C6BE325D7E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C517D9-5881-4480-9FB3-CE8D0BD5B30C}" type="pres">
      <dgm:prSet presAssocID="{61625C14-535E-4D6C-8333-09128831D7F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AAA39-71EE-4CB1-BF41-C1628717118D}" type="pres">
      <dgm:prSet presAssocID="{033B00D5-3579-43FE-ABA1-B7C96E3C1840}" presName="spacer" presStyleCnt="0"/>
      <dgm:spPr/>
    </dgm:pt>
    <dgm:pt modelId="{8323BE8C-9222-4DC6-9763-D3F9626A2E5D}" type="pres">
      <dgm:prSet presAssocID="{FBBB2429-313D-4FB3-A585-FBBF261B52B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D76C-3A4E-4667-9004-E5D38B9F6E0F}" type="pres">
      <dgm:prSet presAssocID="{5AFFC08F-F078-4B5B-B618-0D9DF3862968}" presName="spacer" presStyleCnt="0"/>
      <dgm:spPr/>
    </dgm:pt>
    <dgm:pt modelId="{D518A822-2132-4DA2-969C-7F78A0F6D259}" type="pres">
      <dgm:prSet presAssocID="{4344A9C8-502A-43A3-9D04-D108A869FA03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BC527-B55F-4542-B82D-D60B93EBE43D}" type="pres">
      <dgm:prSet presAssocID="{C39AC638-D8E5-48FD-AD25-D8BA613DC064}" presName="spacer" presStyleCnt="0"/>
      <dgm:spPr/>
    </dgm:pt>
    <dgm:pt modelId="{BBC5AC7C-89A9-4F7B-BCC3-7F15C0EACDFD}" type="pres">
      <dgm:prSet presAssocID="{0E02BF9E-5C9D-49BC-A862-9E41AA1FD2C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BF41-7721-46CE-89E7-C6D7BA26A8E3}" type="pres">
      <dgm:prSet presAssocID="{36B2DB77-DEC6-4513-AD13-1D670B4495BD}" presName="spacer" presStyleCnt="0"/>
      <dgm:spPr/>
    </dgm:pt>
    <dgm:pt modelId="{28BFDE39-7FFF-4BF4-B421-E9703D373CA6}" type="pres">
      <dgm:prSet presAssocID="{0F324977-C430-427F-82B5-A7194512AF8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075B-0F2F-42FD-AE3C-22306B3BFD4D}" type="pres">
      <dgm:prSet presAssocID="{7D1F79E1-D0C0-43CE-88C8-14E89F5A45B2}" presName="spacer" presStyleCnt="0"/>
      <dgm:spPr/>
    </dgm:pt>
    <dgm:pt modelId="{2AA262F6-9128-4DC4-ACAF-5385E11D7D21}" type="pres">
      <dgm:prSet presAssocID="{33C85748-ACC7-4DC6-9D89-A7C44CEC634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7C500-B001-4E3A-AE1E-2DC0523B4105}" type="pres">
      <dgm:prSet presAssocID="{7E336CBB-FF33-4C49-9225-293EB3B27749}" presName="spacer" presStyleCnt="0"/>
      <dgm:spPr/>
    </dgm:pt>
    <dgm:pt modelId="{09349056-89D9-4AC7-B290-49E9CDA9E55F}" type="pres">
      <dgm:prSet presAssocID="{8B5FF19F-89E3-48FB-A1BA-AD1180035B2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735DC-E366-4687-8052-0201FCACA683}" type="pres">
      <dgm:prSet presAssocID="{45759B6C-E877-4BA7-9DEC-F85D936D9201}" presName="spacer" presStyleCnt="0"/>
      <dgm:spPr/>
    </dgm:pt>
    <dgm:pt modelId="{5F451A39-9904-4721-9C71-1520DD7BC9DB}" type="pres">
      <dgm:prSet presAssocID="{1C44F13F-4AD1-4A6A-AF57-D7347C80AD0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03B88-DB16-43DB-B628-F80CD70E7789}" type="pres">
      <dgm:prSet presAssocID="{D9EBB5E0-4FF9-45A8-9364-6DA47BBA6458}" presName="spacer" presStyleCnt="0"/>
      <dgm:spPr/>
    </dgm:pt>
    <dgm:pt modelId="{AFC88A8E-016F-41DF-AD65-328C02081D74}" type="pres">
      <dgm:prSet presAssocID="{88478936-804D-4557-8873-4452CB20029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08B05-6328-4CCD-A8D9-3B3F71C66FC7}" type="presOf" srcId="{0F324977-C430-427F-82B5-A7194512AF82}" destId="{28BFDE39-7FFF-4BF4-B421-E9703D373CA6}" srcOrd="0" destOrd="0" presId="urn:microsoft.com/office/officeart/2005/8/layout/vList2"/>
    <dgm:cxn modelId="{53873EFF-7616-43B1-BCD6-6F68263EF07D}" type="presOf" srcId="{0E02BF9E-5C9D-49BC-A862-9E41AA1FD2C9}" destId="{BBC5AC7C-89A9-4F7B-BCC3-7F15C0EACDFD}" srcOrd="0" destOrd="0" presId="urn:microsoft.com/office/officeart/2005/8/layout/vList2"/>
    <dgm:cxn modelId="{5ED69C81-BF0E-4C73-9917-A428010FE335}" type="presOf" srcId="{8B5FF19F-89E3-48FB-A1BA-AD1180035B2C}" destId="{09349056-89D9-4AC7-B290-49E9CDA9E55F}" srcOrd="0" destOrd="0" presId="urn:microsoft.com/office/officeart/2005/8/layout/vList2"/>
    <dgm:cxn modelId="{F554C80B-56E5-4443-8F0F-A8112F6F75AE}" srcId="{1CC0ABBB-6F06-4DF9-9893-C6BE325D7E75}" destId="{88478936-804D-4557-8873-4452CB20029B}" srcOrd="8" destOrd="0" parTransId="{13CAC689-BA80-491B-B15B-83DFBF35CF1D}" sibTransId="{D82192DB-DF0F-451B-919A-4EA617DA5B7E}"/>
    <dgm:cxn modelId="{DDBF829C-7976-4BD0-BBD4-1B1190EEC11E}" type="presOf" srcId="{1CC0ABBB-6F06-4DF9-9893-C6BE325D7E75}" destId="{854F8ADA-4CC7-4D7B-8AF3-B81A7A9CC3A0}" srcOrd="0" destOrd="0" presId="urn:microsoft.com/office/officeart/2005/8/layout/vList2"/>
    <dgm:cxn modelId="{11FA07F1-20B2-4548-A53D-22FCB43687D3}" srcId="{1CC0ABBB-6F06-4DF9-9893-C6BE325D7E75}" destId="{8B5FF19F-89E3-48FB-A1BA-AD1180035B2C}" srcOrd="6" destOrd="0" parTransId="{E4BC60E2-A813-4130-AAEE-A013075E109F}" sibTransId="{45759B6C-E877-4BA7-9DEC-F85D936D9201}"/>
    <dgm:cxn modelId="{271E14A5-D1BE-45F1-8C72-42C35CE5F7C6}" srcId="{1CC0ABBB-6F06-4DF9-9893-C6BE325D7E75}" destId="{FBBB2429-313D-4FB3-A585-FBBF261B52B0}" srcOrd="1" destOrd="0" parTransId="{3A316627-8B0E-4708-8A5C-A6942B2FD86C}" sibTransId="{5AFFC08F-F078-4B5B-B618-0D9DF3862968}"/>
    <dgm:cxn modelId="{8F2CFB9C-DDF3-497C-BE1E-6129FFE713DE}" type="presOf" srcId="{88478936-804D-4557-8873-4452CB20029B}" destId="{AFC88A8E-016F-41DF-AD65-328C02081D74}" srcOrd="0" destOrd="0" presId="urn:microsoft.com/office/officeart/2005/8/layout/vList2"/>
    <dgm:cxn modelId="{E153EA96-9B70-4130-991E-58474802A255}" type="presOf" srcId="{1C44F13F-4AD1-4A6A-AF57-D7347C80AD0A}" destId="{5F451A39-9904-4721-9C71-1520DD7BC9DB}" srcOrd="0" destOrd="0" presId="urn:microsoft.com/office/officeart/2005/8/layout/vList2"/>
    <dgm:cxn modelId="{8BBD89DC-C786-473C-BE0A-22A263054876}" srcId="{1CC0ABBB-6F06-4DF9-9893-C6BE325D7E75}" destId="{33C85748-ACC7-4DC6-9D89-A7C44CEC6347}" srcOrd="5" destOrd="0" parTransId="{316B9353-15C4-4889-86E4-C1C769DF3505}" sibTransId="{7E336CBB-FF33-4C49-9225-293EB3B27749}"/>
    <dgm:cxn modelId="{84E92F6E-6B4B-40BD-B466-1527B3265970}" srcId="{1CC0ABBB-6F06-4DF9-9893-C6BE325D7E75}" destId="{61625C14-535E-4D6C-8333-09128831D7FC}" srcOrd="0" destOrd="0" parTransId="{FECDA075-AA47-4FAA-BF1E-594D7BEA734A}" sibTransId="{033B00D5-3579-43FE-ABA1-B7C96E3C1840}"/>
    <dgm:cxn modelId="{E12C09A0-C2F2-4012-B117-28C8C52AC630}" srcId="{1CC0ABBB-6F06-4DF9-9893-C6BE325D7E75}" destId="{4344A9C8-502A-43A3-9D04-D108A869FA03}" srcOrd="2" destOrd="0" parTransId="{DA7F49E2-916A-467C-A95A-7F26FCD4730E}" sibTransId="{C39AC638-D8E5-48FD-AD25-D8BA613DC064}"/>
    <dgm:cxn modelId="{99A75C77-73B0-438A-A703-BEBA4AD5D1FE}" type="presOf" srcId="{4344A9C8-502A-43A3-9D04-D108A869FA03}" destId="{D518A822-2132-4DA2-969C-7F78A0F6D259}" srcOrd="0" destOrd="0" presId="urn:microsoft.com/office/officeart/2005/8/layout/vList2"/>
    <dgm:cxn modelId="{1308C61D-FB1E-4B15-802C-CB318476FA95}" srcId="{1CC0ABBB-6F06-4DF9-9893-C6BE325D7E75}" destId="{0E02BF9E-5C9D-49BC-A862-9E41AA1FD2C9}" srcOrd="3" destOrd="0" parTransId="{710CD825-5C1B-46B1-895D-FE5FC5F519D9}" sibTransId="{36B2DB77-DEC6-4513-AD13-1D670B4495BD}"/>
    <dgm:cxn modelId="{48536C15-F3E0-4296-BAAB-625D3B65E149}" type="presOf" srcId="{FBBB2429-313D-4FB3-A585-FBBF261B52B0}" destId="{8323BE8C-9222-4DC6-9763-D3F9626A2E5D}" srcOrd="0" destOrd="0" presId="urn:microsoft.com/office/officeart/2005/8/layout/vList2"/>
    <dgm:cxn modelId="{C606D1CE-5B44-4CDA-9AED-3933AD89CD14}" srcId="{1CC0ABBB-6F06-4DF9-9893-C6BE325D7E75}" destId="{0F324977-C430-427F-82B5-A7194512AF82}" srcOrd="4" destOrd="0" parTransId="{FADE24AE-3448-4CEA-AA84-6FE2792CB46A}" sibTransId="{7D1F79E1-D0C0-43CE-88C8-14E89F5A45B2}"/>
    <dgm:cxn modelId="{E139D15A-3887-40A9-A84F-528267B466DD}" type="presOf" srcId="{61625C14-535E-4D6C-8333-09128831D7FC}" destId="{E2C517D9-5881-4480-9FB3-CE8D0BD5B30C}" srcOrd="0" destOrd="0" presId="urn:microsoft.com/office/officeart/2005/8/layout/vList2"/>
    <dgm:cxn modelId="{4ED11E37-8E77-4049-976C-8D3EACAFC7E1}" type="presOf" srcId="{33C85748-ACC7-4DC6-9D89-A7C44CEC6347}" destId="{2AA262F6-9128-4DC4-ACAF-5385E11D7D21}" srcOrd="0" destOrd="0" presId="urn:microsoft.com/office/officeart/2005/8/layout/vList2"/>
    <dgm:cxn modelId="{A4FDE2C0-9C14-474E-A6DE-C7443A3F5464}" srcId="{1CC0ABBB-6F06-4DF9-9893-C6BE325D7E75}" destId="{1C44F13F-4AD1-4A6A-AF57-D7347C80AD0A}" srcOrd="7" destOrd="0" parTransId="{D097BB74-E25B-472C-BB16-112AA075E59D}" sibTransId="{D9EBB5E0-4FF9-45A8-9364-6DA47BBA6458}"/>
    <dgm:cxn modelId="{4648C9E9-8954-40AA-912D-F959DE78B663}" type="presParOf" srcId="{854F8ADA-4CC7-4D7B-8AF3-B81A7A9CC3A0}" destId="{E2C517D9-5881-4480-9FB3-CE8D0BD5B30C}" srcOrd="0" destOrd="0" presId="urn:microsoft.com/office/officeart/2005/8/layout/vList2"/>
    <dgm:cxn modelId="{3D8618DD-EA15-4840-8559-2CCC0F6DD079}" type="presParOf" srcId="{854F8ADA-4CC7-4D7B-8AF3-B81A7A9CC3A0}" destId="{D9FAAA39-71EE-4CB1-BF41-C1628717118D}" srcOrd="1" destOrd="0" presId="urn:microsoft.com/office/officeart/2005/8/layout/vList2"/>
    <dgm:cxn modelId="{F2CF93A3-B01E-4080-AB19-5ABA61E168BC}" type="presParOf" srcId="{854F8ADA-4CC7-4D7B-8AF3-B81A7A9CC3A0}" destId="{8323BE8C-9222-4DC6-9763-D3F9626A2E5D}" srcOrd="2" destOrd="0" presId="urn:microsoft.com/office/officeart/2005/8/layout/vList2"/>
    <dgm:cxn modelId="{B3CBE93A-1925-4608-B963-1420889E8EA2}" type="presParOf" srcId="{854F8ADA-4CC7-4D7B-8AF3-B81A7A9CC3A0}" destId="{4171D76C-3A4E-4667-9004-E5D38B9F6E0F}" srcOrd="3" destOrd="0" presId="urn:microsoft.com/office/officeart/2005/8/layout/vList2"/>
    <dgm:cxn modelId="{292D92C3-76F0-44C5-8692-100FC4672CDB}" type="presParOf" srcId="{854F8ADA-4CC7-4D7B-8AF3-B81A7A9CC3A0}" destId="{D518A822-2132-4DA2-969C-7F78A0F6D259}" srcOrd="4" destOrd="0" presId="urn:microsoft.com/office/officeart/2005/8/layout/vList2"/>
    <dgm:cxn modelId="{B520C621-8224-4C7B-AA6C-86D371BD5B37}" type="presParOf" srcId="{854F8ADA-4CC7-4D7B-8AF3-B81A7A9CC3A0}" destId="{96BBC527-B55F-4542-B82D-D60B93EBE43D}" srcOrd="5" destOrd="0" presId="urn:microsoft.com/office/officeart/2005/8/layout/vList2"/>
    <dgm:cxn modelId="{E35ECDBA-CBB5-40F6-8674-C26BC24D12CE}" type="presParOf" srcId="{854F8ADA-4CC7-4D7B-8AF3-B81A7A9CC3A0}" destId="{BBC5AC7C-89A9-4F7B-BCC3-7F15C0EACDFD}" srcOrd="6" destOrd="0" presId="urn:microsoft.com/office/officeart/2005/8/layout/vList2"/>
    <dgm:cxn modelId="{D27FBCE8-0C82-4CB8-8ABC-4B511DB3DF21}" type="presParOf" srcId="{854F8ADA-4CC7-4D7B-8AF3-B81A7A9CC3A0}" destId="{049DBF41-7721-46CE-89E7-C6D7BA26A8E3}" srcOrd="7" destOrd="0" presId="urn:microsoft.com/office/officeart/2005/8/layout/vList2"/>
    <dgm:cxn modelId="{BC19F0E5-047D-4478-BF98-5BE3D0D598CF}" type="presParOf" srcId="{854F8ADA-4CC7-4D7B-8AF3-B81A7A9CC3A0}" destId="{28BFDE39-7FFF-4BF4-B421-E9703D373CA6}" srcOrd="8" destOrd="0" presId="urn:microsoft.com/office/officeart/2005/8/layout/vList2"/>
    <dgm:cxn modelId="{576C5E86-8926-4394-9397-09763A0AA9BD}" type="presParOf" srcId="{854F8ADA-4CC7-4D7B-8AF3-B81A7A9CC3A0}" destId="{88C0075B-0F2F-42FD-AE3C-22306B3BFD4D}" srcOrd="9" destOrd="0" presId="urn:microsoft.com/office/officeart/2005/8/layout/vList2"/>
    <dgm:cxn modelId="{084B0E5E-486D-4F27-B69A-86056A161698}" type="presParOf" srcId="{854F8ADA-4CC7-4D7B-8AF3-B81A7A9CC3A0}" destId="{2AA262F6-9128-4DC4-ACAF-5385E11D7D21}" srcOrd="10" destOrd="0" presId="urn:microsoft.com/office/officeart/2005/8/layout/vList2"/>
    <dgm:cxn modelId="{3A2EB85B-E497-425B-85C4-32CE44ED3E91}" type="presParOf" srcId="{854F8ADA-4CC7-4D7B-8AF3-B81A7A9CC3A0}" destId="{5BC7C500-B001-4E3A-AE1E-2DC0523B4105}" srcOrd="11" destOrd="0" presId="urn:microsoft.com/office/officeart/2005/8/layout/vList2"/>
    <dgm:cxn modelId="{9DEFE512-00F2-4FF8-9A05-A667DE8E3A2C}" type="presParOf" srcId="{854F8ADA-4CC7-4D7B-8AF3-B81A7A9CC3A0}" destId="{09349056-89D9-4AC7-B290-49E9CDA9E55F}" srcOrd="12" destOrd="0" presId="urn:microsoft.com/office/officeart/2005/8/layout/vList2"/>
    <dgm:cxn modelId="{35404A0D-265A-4CD6-8899-3073B7E9C77C}" type="presParOf" srcId="{854F8ADA-4CC7-4D7B-8AF3-B81A7A9CC3A0}" destId="{71B735DC-E366-4687-8052-0201FCACA683}" srcOrd="13" destOrd="0" presId="urn:microsoft.com/office/officeart/2005/8/layout/vList2"/>
    <dgm:cxn modelId="{B286194E-55EF-4106-B8E2-97804F417539}" type="presParOf" srcId="{854F8ADA-4CC7-4D7B-8AF3-B81A7A9CC3A0}" destId="{5F451A39-9904-4721-9C71-1520DD7BC9DB}" srcOrd="14" destOrd="0" presId="urn:microsoft.com/office/officeart/2005/8/layout/vList2"/>
    <dgm:cxn modelId="{A4D9DDDB-E4F4-4733-BF4B-2C8CA66A6325}" type="presParOf" srcId="{854F8ADA-4CC7-4D7B-8AF3-B81A7A9CC3A0}" destId="{EDA03B88-DB16-43DB-B628-F80CD70E7789}" srcOrd="15" destOrd="0" presId="urn:microsoft.com/office/officeart/2005/8/layout/vList2"/>
    <dgm:cxn modelId="{453F69EB-5D58-4F29-BE67-43606EA4101C}" type="presParOf" srcId="{854F8ADA-4CC7-4D7B-8AF3-B81A7A9CC3A0}" destId="{AFC88A8E-016F-41DF-AD65-328C02081D7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E61DE2-2506-4F9A-BE56-E1EEE17A7B74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82F0094-DA67-4FED-9DAE-589BBBA73E22}">
      <dgm:prSet/>
      <dgm:spPr/>
      <dgm:t>
        <a:bodyPr/>
        <a:lstStyle/>
        <a:p>
          <a:pPr rtl="0"/>
          <a:r>
            <a:rPr lang="en-US" b="0" baseline="0" dirty="0" smtClean="0"/>
            <a:t>Tracking the need to run service campaign at the stage of Work Order execution</a:t>
          </a:r>
          <a:endParaRPr lang="ru-RU" dirty="0"/>
        </a:p>
      </dgm:t>
    </dgm:pt>
    <dgm:pt modelId="{3EEF5034-F3DD-418A-8F69-36B9AD92B093}" type="parTrans" cxnId="{DEE94F6B-9493-4C0A-BB01-4D51DF09337D}">
      <dgm:prSet/>
      <dgm:spPr/>
      <dgm:t>
        <a:bodyPr/>
        <a:lstStyle/>
        <a:p>
          <a:endParaRPr lang="ru-RU"/>
        </a:p>
      </dgm:t>
    </dgm:pt>
    <dgm:pt modelId="{BFF60416-81EC-4E88-AD7F-9A743BA011FB}" type="sibTrans" cxnId="{DEE94F6B-9493-4C0A-BB01-4D51DF09337D}">
      <dgm:prSet/>
      <dgm:spPr/>
      <dgm:t>
        <a:bodyPr/>
        <a:lstStyle/>
        <a:p>
          <a:endParaRPr lang="ru-RU"/>
        </a:p>
      </dgm:t>
    </dgm:pt>
    <dgm:pt modelId="{65798686-BF9D-4A39-8F14-B235C14B0515}">
      <dgm:prSet/>
      <dgm:spPr/>
      <dgm:t>
        <a:bodyPr/>
        <a:lstStyle/>
        <a:p>
          <a:pPr rtl="0"/>
          <a:r>
            <a:rPr lang="en-US" b="0" dirty="0" smtClean="0"/>
            <a:t>List of VIN numbers in service campaigns can be loaded from a file</a:t>
          </a:r>
          <a:r>
            <a:rPr lang="ru-RU" b="0" dirty="0" smtClean="0"/>
            <a:t> (</a:t>
          </a:r>
          <a:r>
            <a:rPr lang="en-US" b="0" dirty="0" err="1" smtClean="0"/>
            <a:t>xls</a:t>
          </a:r>
          <a:r>
            <a:rPr lang="en-US" b="0" dirty="0" smtClean="0"/>
            <a:t>, </a:t>
          </a:r>
          <a:r>
            <a:rPr lang="en-US" b="0" dirty="0" err="1" smtClean="0"/>
            <a:t>ods</a:t>
          </a:r>
          <a:r>
            <a:rPr lang="en-US" b="0" dirty="0" smtClean="0"/>
            <a:t>, txt, </a:t>
          </a:r>
          <a:r>
            <a:rPr lang="en-US" b="0" dirty="0" err="1" smtClean="0"/>
            <a:t>mdb</a:t>
          </a:r>
          <a:r>
            <a:rPr lang="ru-RU" b="0" dirty="0" smtClean="0"/>
            <a:t>).</a:t>
          </a:r>
          <a:endParaRPr lang="ru-RU" dirty="0"/>
        </a:p>
      </dgm:t>
    </dgm:pt>
    <dgm:pt modelId="{369E5872-0960-4495-88D2-375E23198C11}" type="parTrans" cxnId="{B0A46A5D-5630-4F20-BC1C-35660E23BD87}">
      <dgm:prSet/>
      <dgm:spPr/>
      <dgm:t>
        <a:bodyPr/>
        <a:lstStyle/>
        <a:p>
          <a:endParaRPr lang="ru-RU"/>
        </a:p>
      </dgm:t>
    </dgm:pt>
    <dgm:pt modelId="{37749434-CC85-43FB-A7CD-AD590FEF4BE6}" type="sibTrans" cxnId="{B0A46A5D-5630-4F20-BC1C-35660E23BD87}">
      <dgm:prSet/>
      <dgm:spPr/>
      <dgm:t>
        <a:bodyPr/>
        <a:lstStyle/>
        <a:p>
          <a:endParaRPr lang="ru-RU"/>
        </a:p>
      </dgm:t>
    </dgm:pt>
    <dgm:pt modelId="{355E83F5-B1BC-435E-AC3C-0F682512C9EA}">
      <dgm:prSet/>
      <dgm:spPr/>
      <dgm:t>
        <a:bodyPr/>
        <a:lstStyle/>
        <a:p>
          <a:pPr rtl="0"/>
          <a:r>
            <a:rPr lang="en-US" b="0" dirty="0" smtClean="0"/>
            <a:t>Service campaign can be executed in current or new Work Order (new request for repair).</a:t>
          </a:r>
          <a:endParaRPr lang="ru-RU" dirty="0"/>
        </a:p>
      </dgm:t>
    </dgm:pt>
    <dgm:pt modelId="{1B4A0092-A8EC-4709-9700-BADA09B316A8}" type="parTrans" cxnId="{F115893B-865E-4F73-80DB-5C59F4D364AB}">
      <dgm:prSet/>
      <dgm:spPr/>
      <dgm:t>
        <a:bodyPr/>
        <a:lstStyle/>
        <a:p>
          <a:endParaRPr lang="ru-RU"/>
        </a:p>
      </dgm:t>
    </dgm:pt>
    <dgm:pt modelId="{42448082-05A3-45B2-B8AD-49F4F58BD815}" type="sibTrans" cxnId="{F115893B-865E-4F73-80DB-5C59F4D364AB}">
      <dgm:prSet/>
      <dgm:spPr/>
      <dgm:t>
        <a:bodyPr/>
        <a:lstStyle/>
        <a:p>
          <a:endParaRPr lang="ru-RU"/>
        </a:p>
      </dgm:t>
    </dgm:pt>
    <dgm:pt modelId="{9A974F3A-3DFC-4A52-AFB9-C676CA1494A3}" type="pres">
      <dgm:prSet presAssocID="{DDE61DE2-2506-4F9A-BE56-E1EEE17A7B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ECDEA-3AA5-4BB1-88FA-5666A92516C1}" type="pres">
      <dgm:prSet presAssocID="{B82F0094-DA67-4FED-9DAE-589BBBA73E22}" presName="composite" presStyleCnt="0"/>
      <dgm:spPr/>
    </dgm:pt>
    <dgm:pt modelId="{EAFB1953-2B34-494D-A4F3-5496DEA88F6B}" type="pres">
      <dgm:prSet presAssocID="{B82F0094-DA67-4FED-9DAE-589BBBA73E22}" presName="parTx" presStyleLbl="alignNode1" presStyleIdx="0" presStyleCnt="1" custLinFactNeighborX="-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939A6-25F7-47E1-B189-EA88A4B946CB}" type="pres">
      <dgm:prSet presAssocID="{B82F0094-DA67-4FED-9DAE-589BBBA73E2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5893B-865E-4F73-80DB-5C59F4D364AB}" srcId="{B82F0094-DA67-4FED-9DAE-589BBBA73E22}" destId="{355E83F5-B1BC-435E-AC3C-0F682512C9EA}" srcOrd="1" destOrd="0" parTransId="{1B4A0092-A8EC-4709-9700-BADA09B316A8}" sibTransId="{42448082-05A3-45B2-B8AD-49F4F58BD815}"/>
    <dgm:cxn modelId="{D2016715-17D4-4A75-B5F3-0D5C73B038A3}" type="presOf" srcId="{B82F0094-DA67-4FED-9DAE-589BBBA73E22}" destId="{EAFB1953-2B34-494D-A4F3-5496DEA88F6B}" srcOrd="0" destOrd="0" presId="urn:microsoft.com/office/officeart/2005/8/layout/hList1"/>
    <dgm:cxn modelId="{EA094584-FDAA-4191-8BEA-7732CF8D8C2F}" type="presOf" srcId="{DDE61DE2-2506-4F9A-BE56-E1EEE17A7B74}" destId="{9A974F3A-3DFC-4A52-AFB9-C676CA1494A3}" srcOrd="0" destOrd="0" presId="urn:microsoft.com/office/officeart/2005/8/layout/hList1"/>
    <dgm:cxn modelId="{DEE94F6B-9493-4C0A-BB01-4D51DF09337D}" srcId="{DDE61DE2-2506-4F9A-BE56-E1EEE17A7B74}" destId="{B82F0094-DA67-4FED-9DAE-589BBBA73E22}" srcOrd="0" destOrd="0" parTransId="{3EEF5034-F3DD-418A-8F69-36B9AD92B093}" sibTransId="{BFF60416-81EC-4E88-AD7F-9A743BA011FB}"/>
    <dgm:cxn modelId="{0F97ACBE-EDE6-423C-AFDF-B2397538D710}" type="presOf" srcId="{65798686-BF9D-4A39-8F14-B235C14B0515}" destId="{841939A6-25F7-47E1-B189-EA88A4B946CB}" srcOrd="0" destOrd="0" presId="urn:microsoft.com/office/officeart/2005/8/layout/hList1"/>
    <dgm:cxn modelId="{B0A46A5D-5630-4F20-BC1C-35660E23BD87}" srcId="{B82F0094-DA67-4FED-9DAE-589BBBA73E22}" destId="{65798686-BF9D-4A39-8F14-B235C14B0515}" srcOrd="0" destOrd="0" parTransId="{369E5872-0960-4495-88D2-375E23198C11}" sibTransId="{37749434-CC85-43FB-A7CD-AD590FEF4BE6}"/>
    <dgm:cxn modelId="{18C85C75-D02F-4262-AF08-3625E59F62C6}" type="presOf" srcId="{355E83F5-B1BC-435E-AC3C-0F682512C9EA}" destId="{841939A6-25F7-47E1-B189-EA88A4B946CB}" srcOrd="0" destOrd="1" presId="urn:microsoft.com/office/officeart/2005/8/layout/hList1"/>
    <dgm:cxn modelId="{964DD12B-0BA2-47E6-86B9-F88CFBC50E95}" type="presParOf" srcId="{9A974F3A-3DFC-4A52-AFB9-C676CA1494A3}" destId="{EA2ECDEA-3AA5-4BB1-88FA-5666A92516C1}" srcOrd="0" destOrd="0" presId="urn:microsoft.com/office/officeart/2005/8/layout/hList1"/>
    <dgm:cxn modelId="{85D3ADD9-25D7-435A-9322-BA877FAB9E6E}" type="presParOf" srcId="{EA2ECDEA-3AA5-4BB1-88FA-5666A92516C1}" destId="{EAFB1953-2B34-494D-A4F3-5496DEA88F6B}" srcOrd="0" destOrd="0" presId="urn:microsoft.com/office/officeart/2005/8/layout/hList1"/>
    <dgm:cxn modelId="{D8F8A4E7-F8A8-4D10-B5DE-9FE8242E8887}" type="presParOf" srcId="{EA2ECDEA-3AA5-4BB1-88FA-5666A92516C1}" destId="{841939A6-25F7-47E1-B189-EA88A4B946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69C547-63AB-4204-8DC3-161B53EDBD52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8F3ABF16-46D4-4E19-B51D-2F44963F0453}">
      <dgm:prSet custT="1"/>
      <dgm:spPr/>
      <dgm:t>
        <a:bodyPr/>
        <a:lstStyle/>
        <a:p>
          <a:pPr rtl="0"/>
          <a:r>
            <a:rPr lang="en-US" sz="2000" b="0" baseline="0" dirty="0" smtClean="0"/>
            <a:t>Automated workplace</a:t>
          </a:r>
          <a:r>
            <a:rPr lang="ru-RU" sz="2000" b="0" baseline="0" dirty="0" smtClean="0"/>
            <a:t> (</a:t>
          </a:r>
          <a:r>
            <a:rPr lang="en-US" sz="2000" b="0" baseline="0" dirty="0" smtClean="0"/>
            <a:t>AWP</a:t>
          </a:r>
          <a:r>
            <a:rPr lang="ru-RU" sz="2000" b="0" baseline="0" dirty="0" smtClean="0"/>
            <a:t>) </a:t>
          </a:r>
          <a:r>
            <a:rPr lang="en-US" sz="2000" b="0" baseline="0" dirty="0" smtClean="0"/>
            <a:t>of auto-service is designed to make service staff members’ work more quick and convenient.</a:t>
          </a:r>
          <a:endParaRPr lang="ru-RU" sz="2000" dirty="0"/>
        </a:p>
      </dgm:t>
    </dgm:pt>
    <dgm:pt modelId="{CACCDC88-9513-4540-B855-1EC65808A611}" type="parTrans" cxnId="{D2E01BFB-F2D1-42C1-BD95-AE12BB68EE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B9EF1B-32C4-4FA4-90D1-41FA2537C1B9}" type="sibTrans" cxnId="{D2E01BFB-F2D1-42C1-BD95-AE12BB68EE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6937A-A164-446D-8624-0F93A6148919}">
      <dgm:prSet custT="1"/>
      <dgm:spPr/>
      <dgm:t>
        <a:bodyPr/>
        <a:lstStyle/>
        <a:p>
          <a:pPr rtl="0"/>
          <a:r>
            <a:rPr lang="en-US" sz="2000" b="0" baseline="0" dirty="0" smtClean="0"/>
            <a:t>AWP consists of 6 functional panels:</a:t>
          </a:r>
          <a:endParaRPr lang="ru-RU" sz="2000" dirty="0"/>
        </a:p>
      </dgm:t>
    </dgm:pt>
    <dgm:pt modelId="{B7BE06DB-DF8B-443F-BCC5-B755EA27D95F}" type="parTrans" cxnId="{788BE87E-FCC4-43BB-A258-B75041CA6B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84928C-78F2-4B40-9E89-C1922669AAE1}" type="sibTrans" cxnId="{788BE87E-FCC4-43BB-A258-B75041CA6B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93EA95-5A77-42B9-8CB4-422CD5BA56AC}">
      <dgm:prSet/>
      <dgm:spPr/>
      <dgm:t>
        <a:bodyPr/>
        <a:lstStyle/>
        <a:p>
          <a:pPr rtl="0"/>
          <a:r>
            <a:rPr lang="en-US" sz="1800" b="0" smtClean="0"/>
            <a:t>Customers and automobiles</a:t>
          </a:r>
          <a:endParaRPr lang="ru-RU" sz="1800"/>
        </a:p>
      </dgm:t>
    </dgm:pt>
    <dgm:pt modelId="{2A4AC5FC-1736-4891-9F79-5B4F451C36D7}" type="parTrans" cxnId="{E589C5FE-EA0B-4E35-87D7-1E28DADAF0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86E1EA-6D85-48FD-875C-73F39431DFD5}" type="sibTrans" cxnId="{E589C5FE-EA0B-4E35-87D7-1E28DADAF0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9D6CE9-43AF-476E-A4A8-5E23C94B548D}">
      <dgm:prSet/>
      <dgm:spPr/>
      <dgm:t>
        <a:bodyPr/>
        <a:lstStyle/>
        <a:p>
          <a:pPr rtl="0"/>
          <a:r>
            <a:rPr lang="en-US" sz="1800" b="0" dirty="0" smtClean="0"/>
            <a:t>Calculation </a:t>
          </a:r>
          <a:endParaRPr lang="ru-RU" sz="1800" dirty="0"/>
        </a:p>
      </dgm:t>
    </dgm:pt>
    <dgm:pt modelId="{21654896-5FDE-4DDD-8C5A-0298FE7EC21F}" type="parTrans" cxnId="{FB4BD004-CEFB-4697-A8C8-EAD88520C7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ABE297-F3B4-49F3-A71E-50C0F870EB4F}" type="sibTrans" cxnId="{FB4BD004-CEFB-4697-A8C8-EAD88520C7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32EA22-65D0-4E81-8B48-45E0C6DDB586}">
      <dgm:prSet/>
      <dgm:spPr/>
      <dgm:t>
        <a:bodyPr/>
        <a:lstStyle/>
        <a:p>
          <a:pPr rtl="0"/>
          <a:r>
            <a:rPr lang="en-US" sz="1800" b="0" smtClean="0"/>
            <a:t>Appointment for repair </a:t>
          </a:r>
          <a:endParaRPr lang="ru-RU" sz="1800" dirty="0"/>
        </a:p>
      </dgm:t>
    </dgm:pt>
    <dgm:pt modelId="{FB40A300-7DBC-4FA5-8987-ED7EA260262C}" type="parTrans" cxnId="{2D3839F1-2115-46E1-9BD1-C5E1644F50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9FAA3B-8A6F-47A6-B71F-79F138CC5D98}" type="sibTrans" cxnId="{2D3839F1-2115-46E1-9BD1-C5E1644F50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A382DA-F9C8-4661-9CAD-383D71180224}">
      <dgm:prSet/>
      <dgm:spPr/>
      <dgm:t>
        <a:bodyPr/>
        <a:lstStyle/>
        <a:p>
          <a:pPr rtl="0"/>
          <a:r>
            <a:rPr lang="en-US" sz="1800" b="0" dirty="0" smtClean="0"/>
            <a:t>Automobile arrival </a:t>
          </a:r>
          <a:endParaRPr lang="ru-RU" sz="1800" dirty="0"/>
        </a:p>
      </dgm:t>
    </dgm:pt>
    <dgm:pt modelId="{B61D6C89-6560-42AE-BD66-402754B9146B}" type="parTrans" cxnId="{A576A146-9F6C-4431-A28E-1FE415F1C4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89154A-8F8D-4E80-B953-411A4298D234}" type="sibTrans" cxnId="{A576A146-9F6C-4431-A28E-1FE415F1C4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9E9CFA-5BDF-49B7-9289-267B0CB422AD}">
      <dgm:prSet/>
      <dgm:spPr/>
      <dgm:t>
        <a:bodyPr/>
        <a:lstStyle/>
        <a:p>
          <a:pPr rtl="0"/>
          <a:r>
            <a:rPr lang="en-US" sz="1800" b="0" dirty="0" smtClean="0"/>
            <a:t>Work Orders</a:t>
          </a:r>
          <a:endParaRPr lang="ru-RU" sz="1800" dirty="0"/>
        </a:p>
      </dgm:t>
    </dgm:pt>
    <dgm:pt modelId="{D2503B1C-EE21-488E-B309-20167AC31303}" type="parTrans" cxnId="{4FB7328F-4EA5-47C4-A543-A7C2A4B785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F2F318-8377-4EDF-8D63-7ECBCD8DA0ED}" type="sibTrans" cxnId="{4FB7328F-4EA5-47C4-A543-A7C2A4B785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5EDD36-FD8A-4F89-B5A6-698C1E5E1211}">
      <dgm:prSet/>
      <dgm:spPr/>
      <dgm:t>
        <a:bodyPr/>
        <a:lstStyle/>
        <a:p>
          <a:pPr rtl="0"/>
          <a:r>
            <a:rPr lang="en-US" sz="1800" b="0" smtClean="0"/>
            <a:t>Reports</a:t>
          </a:r>
          <a:endParaRPr lang="ru-RU" sz="1800"/>
        </a:p>
      </dgm:t>
    </dgm:pt>
    <dgm:pt modelId="{9F054843-C5DB-4C57-95C0-8651F88D2AA8}" type="parTrans" cxnId="{2BE6D96C-85CB-4A9A-8A89-B792A13AA8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8A9C3F-59B2-4D48-BF10-D9C2662E289F}" type="sibTrans" cxnId="{2BE6D96C-85CB-4A9A-8A89-B792A13AA8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B60F6-DD4C-40B9-AA50-4E26E45BCD6B}" type="pres">
      <dgm:prSet presAssocID="{3F69C547-63AB-4204-8DC3-161B53EDBD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EC5A0-4DEA-4AED-8684-28FFEAD3345F}" type="pres">
      <dgm:prSet presAssocID="{8F3ABF16-46D4-4E19-B51D-2F44963F04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6B03-3C66-47F3-A244-CA52469CC8F4}" type="pres">
      <dgm:prSet presAssocID="{3BB9EF1B-32C4-4FA4-90D1-41FA2537C1B9}" presName="spacer" presStyleCnt="0"/>
      <dgm:spPr/>
    </dgm:pt>
    <dgm:pt modelId="{D438CD4B-3CAC-426A-AEA4-272B584550EF}" type="pres">
      <dgm:prSet presAssocID="{5EF6937A-A164-446D-8624-0F93A61489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4B118-9982-4E18-BAE2-001AC97725C0}" type="pres">
      <dgm:prSet presAssocID="{5EF6937A-A164-446D-8624-0F93A61489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0402B-8628-4DDE-A4A7-2CF83E50B9F8}" type="presOf" srcId="{5EF6937A-A164-446D-8624-0F93A6148919}" destId="{D438CD4B-3CAC-426A-AEA4-272B584550EF}" srcOrd="0" destOrd="0" presId="urn:microsoft.com/office/officeart/2005/8/layout/vList2"/>
    <dgm:cxn modelId="{BAFACA56-71FE-48A7-B761-B164BC0B02BC}" type="presOf" srcId="{8F3ABF16-46D4-4E19-B51D-2F44963F0453}" destId="{9ECEC5A0-4DEA-4AED-8684-28FFEAD3345F}" srcOrd="0" destOrd="0" presId="urn:microsoft.com/office/officeart/2005/8/layout/vList2"/>
    <dgm:cxn modelId="{9DB99509-C407-4895-9DA3-C3A1D37F4018}" type="presOf" srcId="{75A382DA-F9C8-4661-9CAD-383D71180224}" destId="{2D44B118-9982-4E18-BAE2-001AC97725C0}" srcOrd="0" destOrd="3" presId="urn:microsoft.com/office/officeart/2005/8/layout/vList2"/>
    <dgm:cxn modelId="{4FB7328F-4EA5-47C4-A543-A7C2A4B785CF}" srcId="{5EF6937A-A164-446D-8624-0F93A6148919}" destId="{039E9CFA-5BDF-49B7-9289-267B0CB422AD}" srcOrd="4" destOrd="0" parTransId="{D2503B1C-EE21-488E-B309-20167AC31303}" sibTransId="{E4F2F318-8377-4EDF-8D63-7ECBCD8DA0ED}"/>
    <dgm:cxn modelId="{D2E01BFB-F2D1-42C1-BD95-AE12BB68EEF3}" srcId="{3F69C547-63AB-4204-8DC3-161B53EDBD52}" destId="{8F3ABF16-46D4-4E19-B51D-2F44963F0453}" srcOrd="0" destOrd="0" parTransId="{CACCDC88-9513-4540-B855-1EC65808A611}" sibTransId="{3BB9EF1B-32C4-4FA4-90D1-41FA2537C1B9}"/>
    <dgm:cxn modelId="{A576A146-9F6C-4431-A28E-1FE415F1C4AC}" srcId="{5EF6937A-A164-446D-8624-0F93A6148919}" destId="{75A382DA-F9C8-4661-9CAD-383D71180224}" srcOrd="3" destOrd="0" parTransId="{B61D6C89-6560-42AE-BD66-402754B9146B}" sibTransId="{BF89154A-8F8D-4E80-B953-411A4298D234}"/>
    <dgm:cxn modelId="{EB8FBAC3-DAD2-4249-B337-9A2013AB9948}" type="presOf" srcId="{E493EA95-5A77-42B9-8CB4-422CD5BA56AC}" destId="{2D44B118-9982-4E18-BAE2-001AC97725C0}" srcOrd="0" destOrd="0" presId="urn:microsoft.com/office/officeart/2005/8/layout/vList2"/>
    <dgm:cxn modelId="{60FFEA15-BE30-420A-8699-10D87C4B74DB}" type="presOf" srcId="{039E9CFA-5BDF-49B7-9289-267B0CB422AD}" destId="{2D44B118-9982-4E18-BAE2-001AC97725C0}" srcOrd="0" destOrd="4" presId="urn:microsoft.com/office/officeart/2005/8/layout/vList2"/>
    <dgm:cxn modelId="{FB4BD004-CEFB-4697-A8C8-EAD88520C709}" srcId="{5EF6937A-A164-446D-8624-0F93A6148919}" destId="{2B9D6CE9-43AF-476E-A4A8-5E23C94B548D}" srcOrd="1" destOrd="0" parTransId="{21654896-5FDE-4DDD-8C5A-0298FE7EC21F}" sibTransId="{65ABE297-F3B4-49F3-A71E-50C0F870EB4F}"/>
    <dgm:cxn modelId="{8692B239-C188-4D67-982F-BDA9C56BE5F9}" type="presOf" srcId="{EB32EA22-65D0-4E81-8B48-45E0C6DDB586}" destId="{2D44B118-9982-4E18-BAE2-001AC97725C0}" srcOrd="0" destOrd="2" presId="urn:microsoft.com/office/officeart/2005/8/layout/vList2"/>
    <dgm:cxn modelId="{788BE87E-FCC4-43BB-A258-B75041CA6B19}" srcId="{3F69C547-63AB-4204-8DC3-161B53EDBD52}" destId="{5EF6937A-A164-446D-8624-0F93A6148919}" srcOrd="1" destOrd="0" parTransId="{B7BE06DB-DF8B-443F-BCC5-B755EA27D95F}" sibTransId="{0784928C-78F2-4B40-9E89-C1922669AAE1}"/>
    <dgm:cxn modelId="{2D3839F1-2115-46E1-9BD1-C5E1644F50C7}" srcId="{5EF6937A-A164-446D-8624-0F93A6148919}" destId="{EB32EA22-65D0-4E81-8B48-45E0C6DDB586}" srcOrd="2" destOrd="0" parTransId="{FB40A300-7DBC-4FA5-8987-ED7EA260262C}" sibTransId="{629FAA3B-8A6F-47A6-B71F-79F138CC5D98}"/>
    <dgm:cxn modelId="{2BE6D96C-85CB-4A9A-8A89-B792A13AA8E4}" srcId="{5EF6937A-A164-446D-8624-0F93A6148919}" destId="{745EDD36-FD8A-4F89-B5A6-698C1E5E1211}" srcOrd="5" destOrd="0" parTransId="{9F054843-C5DB-4C57-95C0-8651F88D2AA8}" sibTransId="{158A9C3F-59B2-4D48-BF10-D9C2662E289F}"/>
    <dgm:cxn modelId="{6A94FD42-06CF-4F8A-8765-52723C875C0E}" type="presOf" srcId="{3F69C547-63AB-4204-8DC3-161B53EDBD52}" destId="{8E8B60F6-DD4C-40B9-AA50-4E26E45BCD6B}" srcOrd="0" destOrd="0" presId="urn:microsoft.com/office/officeart/2005/8/layout/vList2"/>
    <dgm:cxn modelId="{E589C5FE-EA0B-4E35-87D7-1E28DADAF0D6}" srcId="{5EF6937A-A164-446D-8624-0F93A6148919}" destId="{E493EA95-5A77-42B9-8CB4-422CD5BA56AC}" srcOrd="0" destOrd="0" parTransId="{2A4AC5FC-1736-4891-9F79-5B4F451C36D7}" sibTransId="{D886E1EA-6D85-48FD-875C-73F39431DFD5}"/>
    <dgm:cxn modelId="{F554FE40-4A7C-46BD-BD56-8F49AAD19F1B}" type="presOf" srcId="{2B9D6CE9-43AF-476E-A4A8-5E23C94B548D}" destId="{2D44B118-9982-4E18-BAE2-001AC97725C0}" srcOrd="0" destOrd="1" presId="urn:microsoft.com/office/officeart/2005/8/layout/vList2"/>
    <dgm:cxn modelId="{626924AE-93F6-44E9-913A-DFDBB3322E57}" type="presOf" srcId="{745EDD36-FD8A-4F89-B5A6-698C1E5E1211}" destId="{2D44B118-9982-4E18-BAE2-001AC97725C0}" srcOrd="0" destOrd="5" presId="urn:microsoft.com/office/officeart/2005/8/layout/vList2"/>
    <dgm:cxn modelId="{5B8CB6CE-20B6-4308-B509-5802979CA476}" type="presParOf" srcId="{8E8B60F6-DD4C-40B9-AA50-4E26E45BCD6B}" destId="{9ECEC5A0-4DEA-4AED-8684-28FFEAD3345F}" srcOrd="0" destOrd="0" presId="urn:microsoft.com/office/officeart/2005/8/layout/vList2"/>
    <dgm:cxn modelId="{CD845484-EFF7-4161-BB31-7E0EAB216BA9}" type="presParOf" srcId="{8E8B60F6-DD4C-40B9-AA50-4E26E45BCD6B}" destId="{A2B16B03-3C66-47F3-A244-CA52469CC8F4}" srcOrd="1" destOrd="0" presId="urn:microsoft.com/office/officeart/2005/8/layout/vList2"/>
    <dgm:cxn modelId="{926481D4-F3F9-45D1-9E5D-A588D8E3DB5E}" type="presParOf" srcId="{8E8B60F6-DD4C-40B9-AA50-4E26E45BCD6B}" destId="{D438CD4B-3CAC-426A-AEA4-272B584550EF}" srcOrd="2" destOrd="0" presId="urn:microsoft.com/office/officeart/2005/8/layout/vList2"/>
    <dgm:cxn modelId="{6279D286-7A33-47DD-AB0B-903588FF371B}" type="presParOf" srcId="{8E8B60F6-DD4C-40B9-AA50-4E26E45BCD6B}" destId="{2D44B118-9982-4E18-BAE2-001AC97725C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A462DF-3D2C-4113-A3FE-A937DFB66626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96F0107-794B-4228-942B-FB6B250B9A63}">
      <dgm:prSet/>
      <dgm:spPr/>
      <dgm:t>
        <a:bodyPr/>
        <a:lstStyle/>
        <a:p>
          <a:pPr rtl="0"/>
          <a:r>
            <a:rPr lang="en-US" b="0" baseline="0" dirty="0" smtClean="0"/>
            <a:t>Car structure:</a:t>
          </a:r>
          <a:endParaRPr lang="ru-RU" dirty="0"/>
        </a:p>
      </dgm:t>
    </dgm:pt>
    <dgm:pt modelId="{E7205655-03B1-4C09-92D3-8269ADF8538C}" type="parTrans" cxnId="{AE3AF9C1-B76D-4517-B41E-307240ED9FF7}">
      <dgm:prSet/>
      <dgm:spPr/>
      <dgm:t>
        <a:bodyPr/>
        <a:lstStyle/>
        <a:p>
          <a:endParaRPr lang="ru-RU"/>
        </a:p>
      </dgm:t>
    </dgm:pt>
    <dgm:pt modelId="{75221FBD-FF38-4875-8C2D-7261C68EEB8F}" type="sibTrans" cxnId="{AE3AF9C1-B76D-4517-B41E-307240ED9FF7}">
      <dgm:prSet/>
      <dgm:spPr/>
      <dgm:t>
        <a:bodyPr/>
        <a:lstStyle/>
        <a:p>
          <a:endParaRPr lang="ru-RU"/>
        </a:p>
      </dgm:t>
    </dgm:pt>
    <dgm:pt modelId="{FCC44ADF-E863-4CE3-AE61-1CDAEE876A8F}">
      <dgm:prSet/>
      <dgm:spPr/>
      <dgm:t>
        <a:bodyPr/>
        <a:lstStyle/>
        <a:p>
          <a:pPr rtl="0"/>
          <a:r>
            <a:rPr lang="en-US" b="0" dirty="0" smtClean="0"/>
            <a:t>Make of vehicle</a:t>
          </a:r>
          <a:endParaRPr lang="ru-RU" dirty="0"/>
        </a:p>
      </dgm:t>
    </dgm:pt>
    <dgm:pt modelId="{8E8ECEEC-F2AE-440A-BF01-3B083C3F8D4A}" type="parTrans" cxnId="{A60A61E4-2B2C-4A7B-80DE-DAC1E036D2FA}">
      <dgm:prSet/>
      <dgm:spPr/>
      <dgm:t>
        <a:bodyPr/>
        <a:lstStyle/>
        <a:p>
          <a:endParaRPr lang="ru-RU"/>
        </a:p>
      </dgm:t>
    </dgm:pt>
    <dgm:pt modelId="{531B1989-CBE6-4BB7-BC40-10D48E5B33EF}" type="sibTrans" cxnId="{A60A61E4-2B2C-4A7B-80DE-DAC1E036D2FA}">
      <dgm:prSet/>
      <dgm:spPr/>
      <dgm:t>
        <a:bodyPr/>
        <a:lstStyle/>
        <a:p>
          <a:endParaRPr lang="ru-RU"/>
        </a:p>
      </dgm:t>
    </dgm:pt>
    <dgm:pt modelId="{7AE6B3F4-FE15-44BF-8E72-BEF3725BFD42}">
      <dgm:prSet/>
      <dgm:spPr/>
      <dgm:t>
        <a:bodyPr/>
        <a:lstStyle/>
        <a:p>
          <a:pPr rtl="0"/>
          <a:r>
            <a:rPr lang="en-US" b="0" smtClean="0"/>
            <a:t>Model</a:t>
          </a:r>
          <a:endParaRPr lang="ru-RU"/>
        </a:p>
      </dgm:t>
    </dgm:pt>
    <dgm:pt modelId="{14F33D2C-DE8F-4372-B717-CA63985DD47F}" type="parTrans" cxnId="{A6A6CD81-790C-4517-8CEA-FCDB7DDA1B71}">
      <dgm:prSet/>
      <dgm:spPr/>
      <dgm:t>
        <a:bodyPr/>
        <a:lstStyle/>
        <a:p>
          <a:endParaRPr lang="ru-RU"/>
        </a:p>
      </dgm:t>
    </dgm:pt>
    <dgm:pt modelId="{7C2A8434-419B-46CE-A084-4DF154F6F9F1}" type="sibTrans" cxnId="{A6A6CD81-790C-4517-8CEA-FCDB7DDA1B71}">
      <dgm:prSet/>
      <dgm:spPr/>
      <dgm:t>
        <a:bodyPr/>
        <a:lstStyle/>
        <a:p>
          <a:endParaRPr lang="ru-RU"/>
        </a:p>
      </dgm:t>
    </dgm:pt>
    <dgm:pt modelId="{DD31968E-C08A-43D7-84F4-3E16145A935B}">
      <dgm:prSet/>
      <dgm:spPr/>
      <dgm:t>
        <a:bodyPr/>
        <a:lstStyle/>
        <a:p>
          <a:pPr rtl="0"/>
          <a:r>
            <a:rPr lang="en-US" b="0" dirty="0" smtClean="0"/>
            <a:t>Equipment level</a:t>
          </a:r>
          <a:endParaRPr lang="ru-RU" dirty="0"/>
        </a:p>
      </dgm:t>
    </dgm:pt>
    <dgm:pt modelId="{11B4ACBC-255D-463A-AD41-4709EB4F8D6C}" type="parTrans" cxnId="{13008D1C-1F54-4FF7-BB92-833F578A744E}">
      <dgm:prSet/>
      <dgm:spPr/>
      <dgm:t>
        <a:bodyPr/>
        <a:lstStyle/>
        <a:p>
          <a:endParaRPr lang="ru-RU"/>
        </a:p>
      </dgm:t>
    </dgm:pt>
    <dgm:pt modelId="{37355133-D6F7-49AC-8EE6-C83AF86A2F4D}" type="sibTrans" cxnId="{13008D1C-1F54-4FF7-BB92-833F578A744E}">
      <dgm:prSet/>
      <dgm:spPr/>
      <dgm:t>
        <a:bodyPr/>
        <a:lstStyle/>
        <a:p>
          <a:endParaRPr lang="ru-RU"/>
        </a:p>
      </dgm:t>
    </dgm:pt>
    <dgm:pt modelId="{832501A0-6183-4D5C-AA0C-B5B97F81289D}">
      <dgm:prSet/>
      <dgm:spPr/>
      <dgm:t>
        <a:bodyPr/>
        <a:lstStyle/>
        <a:p>
          <a:pPr rtl="0"/>
          <a:r>
            <a:rPr lang="en-US" b="0" smtClean="0"/>
            <a:t>Options</a:t>
          </a:r>
          <a:endParaRPr lang="ru-RU"/>
        </a:p>
      </dgm:t>
    </dgm:pt>
    <dgm:pt modelId="{5A2DEA94-88A7-4529-8CC4-7AD7BF1CFB71}" type="parTrans" cxnId="{053E25AE-D683-4DC4-9985-EDA919C47A8C}">
      <dgm:prSet/>
      <dgm:spPr/>
      <dgm:t>
        <a:bodyPr/>
        <a:lstStyle/>
        <a:p>
          <a:endParaRPr lang="ru-RU"/>
        </a:p>
      </dgm:t>
    </dgm:pt>
    <dgm:pt modelId="{CD8810D1-D80E-46AF-AB36-BC7FDF715FE3}" type="sibTrans" cxnId="{053E25AE-D683-4DC4-9985-EDA919C47A8C}">
      <dgm:prSet/>
      <dgm:spPr/>
      <dgm:t>
        <a:bodyPr/>
        <a:lstStyle/>
        <a:p>
          <a:endParaRPr lang="ru-RU"/>
        </a:p>
      </dgm:t>
    </dgm:pt>
    <dgm:pt modelId="{7BC6AD0F-523E-4723-84F0-9A3B0CBF285B}" type="pres">
      <dgm:prSet presAssocID="{95A462DF-3D2C-4113-A3FE-A937DFB66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90AC6-345B-4E12-BBC5-E52C0698C26A}" type="pres">
      <dgm:prSet presAssocID="{E96F0107-794B-4228-942B-FB6B250B9A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8ABEE-3FC3-41A6-BF34-30EA82E13799}" type="pres">
      <dgm:prSet presAssocID="{E96F0107-794B-4228-942B-FB6B250B9A6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0A61E4-2B2C-4A7B-80DE-DAC1E036D2FA}" srcId="{E96F0107-794B-4228-942B-FB6B250B9A63}" destId="{FCC44ADF-E863-4CE3-AE61-1CDAEE876A8F}" srcOrd="0" destOrd="0" parTransId="{8E8ECEEC-F2AE-440A-BF01-3B083C3F8D4A}" sibTransId="{531B1989-CBE6-4BB7-BC40-10D48E5B33EF}"/>
    <dgm:cxn modelId="{F6DC03D9-61E4-4D8B-A8C8-C9C48DF5947D}" type="presOf" srcId="{7AE6B3F4-FE15-44BF-8E72-BEF3725BFD42}" destId="{4ED8ABEE-3FC3-41A6-BF34-30EA82E13799}" srcOrd="0" destOrd="1" presId="urn:microsoft.com/office/officeart/2005/8/layout/vList2"/>
    <dgm:cxn modelId="{D63F05D6-AB62-4BF4-8258-C8E3AAA9F099}" type="presOf" srcId="{FCC44ADF-E863-4CE3-AE61-1CDAEE876A8F}" destId="{4ED8ABEE-3FC3-41A6-BF34-30EA82E13799}" srcOrd="0" destOrd="0" presId="urn:microsoft.com/office/officeart/2005/8/layout/vList2"/>
    <dgm:cxn modelId="{053E25AE-D683-4DC4-9985-EDA919C47A8C}" srcId="{E96F0107-794B-4228-942B-FB6B250B9A63}" destId="{832501A0-6183-4D5C-AA0C-B5B97F81289D}" srcOrd="3" destOrd="0" parTransId="{5A2DEA94-88A7-4529-8CC4-7AD7BF1CFB71}" sibTransId="{CD8810D1-D80E-46AF-AB36-BC7FDF715FE3}"/>
    <dgm:cxn modelId="{7F7646B7-3111-45AA-87DF-53A1103DD074}" type="presOf" srcId="{E96F0107-794B-4228-942B-FB6B250B9A63}" destId="{CE290AC6-345B-4E12-BBC5-E52C0698C26A}" srcOrd="0" destOrd="0" presId="urn:microsoft.com/office/officeart/2005/8/layout/vList2"/>
    <dgm:cxn modelId="{F272718F-6F1D-478F-BC39-9600A63EE9D8}" type="presOf" srcId="{95A462DF-3D2C-4113-A3FE-A937DFB66626}" destId="{7BC6AD0F-523E-4723-84F0-9A3B0CBF285B}" srcOrd="0" destOrd="0" presId="urn:microsoft.com/office/officeart/2005/8/layout/vList2"/>
    <dgm:cxn modelId="{EA97386E-3EFA-4D1B-84DF-21B99C436A33}" type="presOf" srcId="{DD31968E-C08A-43D7-84F4-3E16145A935B}" destId="{4ED8ABEE-3FC3-41A6-BF34-30EA82E13799}" srcOrd="0" destOrd="2" presId="urn:microsoft.com/office/officeart/2005/8/layout/vList2"/>
    <dgm:cxn modelId="{A6A6CD81-790C-4517-8CEA-FCDB7DDA1B71}" srcId="{E96F0107-794B-4228-942B-FB6B250B9A63}" destId="{7AE6B3F4-FE15-44BF-8E72-BEF3725BFD42}" srcOrd="1" destOrd="0" parTransId="{14F33D2C-DE8F-4372-B717-CA63985DD47F}" sibTransId="{7C2A8434-419B-46CE-A084-4DF154F6F9F1}"/>
    <dgm:cxn modelId="{23874A39-3E03-42A5-AC92-BFB71C73E9F8}" type="presOf" srcId="{832501A0-6183-4D5C-AA0C-B5B97F81289D}" destId="{4ED8ABEE-3FC3-41A6-BF34-30EA82E13799}" srcOrd="0" destOrd="3" presId="urn:microsoft.com/office/officeart/2005/8/layout/vList2"/>
    <dgm:cxn modelId="{AE3AF9C1-B76D-4517-B41E-307240ED9FF7}" srcId="{95A462DF-3D2C-4113-A3FE-A937DFB66626}" destId="{E96F0107-794B-4228-942B-FB6B250B9A63}" srcOrd="0" destOrd="0" parTransId="{E7205655-03B1-4C09-92D3-8269ADF8538C}" sibTransId="{75221FBD-FF38-4875-8C2D-7261C68EEB8F}"/>
    <dgm:cxn modelId="{13008D1C-1F54-4FF7-BB92-833F578A744E}" srcId="{E96F0107-794B-4228-942B-FB6B250B9A63}" destId="{DD31968E-C08A-43D7-84F4-3E16145A935B}" srcOrd="2" destOrd="0" parTransId="{11B4ACBC-255D-463A-AD41-4709EB4F8D6C}" sibTransId="{37355133-D6F7-49AC-8EE6-C83AF86A2F4D}"/>
    <dgm:cxn modelId="{D42F4135-52A9-4478-8584-48CD47D3DC14}" type="presParOf" srcId="{7BC6AD0F-523E-4723-84F0-9A3B0CBF285B}" destId="{CE290AC6-345B-4E12-BBC5-E52C0698C26A}" srcOrd="0" destOrd="0" presId="urn:microsoft.com/office/officeart/2005/8/layout/vList2"/>
    <dgm:cxn modelId="{1640358B-2AB4-4663-91AC-097765C737F1}" type="presParOf" srcId="{7BC6AD0F-523E-4723-84F0-9A3B0CBF285B}" destId="{4ED8ABEE-3FC3-41A6-BF34-30EA82E137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9BAFDB-73F7-44E1-A39D-382273C8E5FB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E12B81A-1ACF-4A1D-8535-56E22D20F777}">
      <dgm:prSet custT="1"/>
      <dgm:spPr/>
      <dgm:t>
        <a:bodyPr/>
        <a:lstStyle/>
        <a:p>
          <a:pPr rtl="0"/>
          <a:r>
            <a:rPr lang="en-US" sz="1600" b="0" baseline="0" dirty="0" smtClean="0"/>
            <a:t>Customer’s car order</a:t>
          </a:r>
          <a:endParaRPr lang="ru-RU" sz="1600" dirty="0"/>
        </a:p>
      </dgm:t>
    </dgm:pt>
    <dgm:pt modelId="{F4EF0F3D-A608-43C9-A9A6-5CA0E3021D3D}" type="parTrans" cxnId="{17604062-F3FB-4797-B32E-7A0C142C3091}">
      <dgm:prSet/>
      <dgm:spPr/>
      <dgm:t>
        <a:bodyPr/>
        <a:lstStyle/>
        <a:p>
          <a:endParaRPr lang="ru-RU" sz="1800"/>
        </a:p>
      </dgm:t>
    </dgm:pt>
    <dgm:pt modelId="{7829B0B0-01D2-49F8-BF11-E05D1E258863}" type="sibTrans" cxnId="{17604062-F3FB-4797-B32E-7A0C142C3091}">
      <dgm:prSet/>
      <dgm:spPr/>
      <dgm:t>
        <a:bodyPr/>
        <a:lstStyle/>
        <a:p>
          <a:endParaRPr lang="ru-RU" sz="1800"/>
        </a:p>
      </dgm:t>
    </dgm:pt>
    <dgm:pt modelId="{9821073A-87B9-4FCF-ABD6-D36CE41E88FB}">
      <dgm:prSet custT="1"/>
      <dgm:spPr/>
      <dgm:t>
        <a:bodyPr/>
        <a:lstStyle/>
        <a:p>
          <a:pPr rtl="0"/>
          <a:r>
            <a:rPr lang="en-US" sz="1600" b="0" baseline="0" dirty="0" smtClean="0"/>
            <a:t>Purchase car order to supplier</a:t>
          </a:r>
          <a:endParaRPr lang="ru-RU" sz="1600" dirty="0"/>
        </a:p>
      </dgm:t>
    </dgm:pt>
    <dgm:pt modelId="{8C554BC4-E472-4A0E-ACCB-17ECFF879762}" type="parTrans" cxnId="{EF2912DA-F10F-43B3-B72F-89759AC5713C}">
      <dgm:prSet/>
      <dgm:spPr/>
      <dgm:t>
        <a:bodyPr/>
        <a:lstStyle/>
        <a:p>
          <a:endParaRPr lang="ru-RU" sz="1800"/>
        </a:p>
      </dgm:t>
    </dgm:pt>
    <dgm:pt modelId="{5722B6F6-A307-4758-8E7F-4B629157F9C4}" type="sibTrans" cxnId="{EF2912DA-F10F-43B3-B72F-89759AC5713C}">
      <dgm:prSet/>
      <dgm:spPr/>
      <dgm:t>
        <a:bodyPr/>
        <a:lstStyle/>
        <a:p>
          <a:endParaRPr lang="ru-RU" sz="1800"/>
        </a:p>
      </dgm:t>
    </dgm:pt>
    <dgm:pt modelId="{46A3487A-2174-4A28-9C3A-A668C2125939}">
      <dgm:prSet custT="1"/>
      <dgm:spPr/>
      <dgm:t>
        <a:bodyPr/>
        <a:lstStyle/>
        <a:p>
          <a:pPr rtl="0"/>
          <a:r>
            <a:rPr lang="en-US" sz="1600" b="0" baseline="0" dirty="0" smtClean="0"/>
            <a:t>Reservations, removal of reservations on car</a:t>
          </a:r>
          <a:endParaRPr lang="ru-RU" sz="1600" dirty="0"/>
        </a:p>
      </dgm:t>
    </dgm:pt>
    <dgm:pt modelId="{29555A99-DE45-4A02-B05C-1D71BAFF283B}" type="parTrans" cxnId="{B87BAA4E-0497-4E39-BFDC-BCF8F50998E5}">
      <dgm:prSet/>
      <dgm:spPr/>
      <dgm:t>
        <a:bodyPr/>
        <a:lstStyle/>
        <a:p>
          <a:endParaRPr lang="ru-RU" sz="1800"/>
        </a:p>
      </dgm:t>
    </dgm:pt>
    <dgm:pt modelId="{2A9E1D81-74C9-4AD9-8BF3-D194DD5AF8EE}" type="sibTrans" cxnId="{B87BAA4E-0497-4E39-BFDC-BCF8F50998E5}">
      <dgm:prSet/>
      <dgm:spPr/>
      <dgm:t>
        <a:bodyPr/>
        <a:lstStyle/>
        <a:p>
          <a:endParaRPr lang="ru-RU" sz="1800"/>
        </a:p>
      </dgm:t>
    </dgm:pt>
    <dgm:pt modelId="{57E2057A-D89B-4FEC-B738-CE31CA93FF2F}">
      <dgm:prSet custT="1"/>
      <dgm:spPr/>
      <dgm:t>
        <a:bodyPr/>
        <a:lstStyle/>
        <a:p>
          <a:pPr rtl="0"/>
          <a:r>
            <a:rPr lang="en-US" sz="1600" b="0" baseline="0" smtClean="0"/>
            <a:t>Test drive</a:t>
          </a:r>
          <a:endParaRPr lang="ru-RU" sz="1600"/>
        </a:p>
      </dgm:t>
    </dgm:pt>
    <dgm:pt modelId="{908173CE-009A-47DA-8BF7-1786A34D7B99}" type="parTrans" cxnId="{32B8DBAB-D970-4760-ACC4-2F672BF20495}">
      <dgm:prSet/>
      <dgm:spPr/>
      <dgm:t>
        <a:bodyPr/>
        <a:lstStyle/>
        <a:p>
          <a:endParaRPr lang="ru-RU" sz="1800"/>
        </a:p>
      </dgm:t>
    </dgm:pt>
    <dgm:pt modelId="{648A039A-8CE6-45A0-8BAE-9008AD5D5E74}" type="sibTrans" cxnId="{32B8DBAB-D970-4760-ACC4-2F672BF20495}">
      <dgm:prSet/>
      <dgm:spPr/>
      <dgm:t>
        <a:bodyPr/>
        <a:lstStyle/>
        <a:p>
          <a:endParaRPr lang="ru-RU" sz="1800"/>
        </a:p>
      </dgm:t>
    </dgm:pt>
    <dgm:pt modelId="{E3ED490A-5B0F-45C0-AA31-384417331B0B}">
      <dgm:prSet custT="1"/>
      <dgm:spPr/>
      <dgm:t>
        <a:bodyPr/>
        <a:lstStyle/>
        <a:p>
          <a:pPr rtl="0"/>
          <a:r>
            <a:rPr lang="en-US" sz="1600" b="0" baseline="0" dirty="0" smtClean="0"/>
            <a:t>Arrival of car to warehouse</a:t>
          </a:r>
          <a:endParaRPr lang="ru-RU" sz="1600" dirty="0"/>
        </a:p>
      </dgm:t>
    </dgm:pt>
    <dgm:pt modelId="{6E86DE94-CA32-4F90-877C-6AB44AF29560}" type="parTrans" cxnId="{EA740CE6-E907-460D-A337-815E8F346BF5}">
      <dgm:prSet/>
      <dgm:spPr/>
      <dgm:t>
        <a:bodyPr/>
        <a:lstStyle/>
        <a:p>
          <a:endParaRPr lang="ru-RU" sz="1800"/>
        </a:p>
      </dgm:t>
    </dgm:pt>
    <dgm:pt modelId="{C91559FD-F57D-4F7C-B81E-9D1D8C73E0F0}" type="sibTrans" cxnId="{EA740CE6-E907-460D-A337-815E8F346BF5}">
      <dgm:prSet/>
      <dgm:spPr/>
      <dgm:t>
        <a:bodyPr/>
        <a:lstStyle/>
        <a:p>
          <a:endParaRPr lang="ru-RU" sz="1800"/>
        </a:p>
      </dgm:t>
    </dgm:pt>
    <dgm:pt modelId="{9A259AD4-DD1C-4EC2-BB9E-2E359FF2CE18}">
      <dgm:prSet custT="1"/>
      <dgm:spPr/>
      <dgm:t>
        <a:bodyPr/>
        <a:lstStyle/>
        <a:p>
          <a:pPr rtl="0"/>
          <a:r>
            <a:rPr lang="en-US" sz="1600" b="0" baseline="0" dirty="0" smtClean="0"/>
            <a:t>Arrival for safekeeping with subsequent passing into the ownership </a:t>
          </a:r>
          <a:endParaRPr lang="ru-RU" sz="1600" dirty="0"/>
        </a:p>
      </dgm:t>
    </dgm:pt>
    <dgm:pt modelId="{065C9736-4337-4077-B879-7C3EBFB080B1}" type="parTrans" cxnId="{CB7B978A-109C-4215-8D25-56419915ADC3}">
      <dgm:prSet/>
      <dgm:spPr/>
      <dgm:t>
        <a:bodyPr/>
        <a:lstStyle/>
        <a:p>
          <a:endParaRPr lang="ru-RU" sz="1800"/>
        </a:p>
      </dgm:t>
    </dgm:pt>
    <dgm:pt modelId="{0D783A6E-29B1-46EA-AC69-809157A8696C}" type="sibTrans" cxnId="{CB7B978A-109C-4215-8D25-56419915ADC3}">
      <dgm:prSet/>
      <dgm:spPr/>
      <dgm:t>
        <a:bodyPr/>
        <a:lstStyle/>
        <a:p>
          <a:endParaRPr lang="ru-RU" sz="1800"/>
        </a:p>
      </dgm:t>
    </dgm:pt>
    <dgm:pt modelId="{0C94AEBE-55D8-4045-8B39-283E3E35E4C6}">
      <dgm:prSet custT="1"/>
      <dgm:spPr/>
      <dgm:t>
        <a:bodyPr/>
        <a:lstStyle/>
        <a:p>
          <a:pPr rtl="0"/>
          <a:r>
            <a:rPr lang="en-US" sz="1600" b="0" baseline="0" dirty="0" smtClean="0"/>
            <a:t>Kitting and De-kitting of car</a:t>
          </a:r>
          <a:endParaRPr lang="ru-RU" sz="1600" dirty="0"/>
        </a:p>
      </dgm:t>
    </dgm:pt>
    <dgm:pt modelId="{3609C789-B610-4981-85A5-816A691B0348}" type="parTrans" cxnId="{3C571C0C-F007-4A98-976F-BC2D41260847}">
      <dgm:prSet/>
      <dgm:spPr/>
      <dgm:t>
        <a:bodyPr/>
        <a:lstStyle/>
        <a:p>
          <a:endParaRPr lang="ru-RU" sz="1800"/>
        </a:p>
      </dgm:t>
    </dgm:pt>
    <dgm:pt modelId="{4690E43F-FCEA-4044-993D-E4C49885B79B}" type="sibTrans" cxnId="{3C571C0C-F007-4A98-976F-BC2D41260847}">
      <dgm:prSet/>
      <dgm:spPr/>
      <dgm:t>
        <a:bodyPr/>
        <a:lstStyle/>
        <a:p>
          <a:endParaRPr lang="ru-RU" sz="1800"/>
        </a:p>
      </dgm:t>
    </dgm:pt>
    <dgm:pt modelId="{14BC88F0-3A30-4813-97F4-2DD3EC44934C}">
      <dgm:prSet custT="1"/>
      <dgm:spPr/>
      <dgm:t>
        <a:bodyPr/>
        <a:lstStyle/>
        <a:p>
          <a:pPr rtl="0"/>
          <a:r>
            <a:rPr lang="en-US" sz="1600" b="0" baseline="0" dirty="0" smtClean="0"/>
            <a:t>Car sales</a:t>
          </a:r>
          <a:endParaRPr lang="ru-RU" sz="1600" dirty="0"/>
        </a:p>
      </dgm:t>
    </dgm:pt>
    <dgm:pt modelId="{C68FF157-1E19-4D6E-B3D0-8F153A01BF34}" type="parTrans" cxnId="{7204F8C6-DA44-4198-8034-1D7BB7A8CE0F}">
      <dgm:prSet/>
      <dgm:spPr/>
      <dgm:t>
        <a:bodyPr/>
        <a:lstStyle/>
        <a:p>
          <a:endParaRPr lang="ru-RU" sz="1800"/>
        </a:p>
      </dgm:t>
    </dgm:pt>
    <dgm:pt modelId="{0CE262A8-D369-40E1-AD3F-BCED2B799485}" type="sibTrans" cxnId="{7204F8C6-DA44-4198-8034-1D7BB7A8CE0F}">
      <dgm:prSet/>
      <dgm:spPr/>
      <dgm:t>
        <a:bodyPr/>
        <a:lstStyle/>
        <a:p>
          <a:endParaRPr lang="ru-RU" sz="1800"/>
        </a:p>
      </dgm:t>
    </dgm:pt>
    <dgm:pt modelId="{714B2A3F-3E24-435A-9B11-FD2D5C6853C8}">
      <dgm:prSet custT="1"/>
      <dgm:spPr/>
      <dgm:t>
        <a:bodyPr/>
        <a:lstStyle/>
        <a:p>
          <a:pPr rtl="0"/>
          <a:r>
            <a:rPr lang="en-US" sz="1600" b="0" baseline="0" dirty="0" smtClean="0"/>
            <a:t>Warehouse operation (stock movements, inventory, write-off car)</a:t>
          </a:r>
          <a:endParaRPr lang="ru-RU" sz="1600" dirty="0"/>
        </a:p>
      </dgm:t>
    </dgm:pt>
    <dgm:pt modelId="{B60A06EC-56D8-4FBF-8098-B8DED0B8F61E}" type="parTrans" cxnId="{09D3E2DA-42C5-4075-86CE-97354DE8458C}">
      <dgm:prSet/>
      <dgm:spPr/>
      <dgm:t>
        <a:bodyPr/>
        <a:lstStyle/>
        <a:p>
          <a:endParaRPr lang="ru-RU" sz="1800"/>
        </a:p>
      </dgm:t>
    </dgm:pt>
    <dgm:pt modelId="{856CE9B2-4DF3-46E8-B44E-2EA5F6BD0A03}" type="sibTrans" cxnId="{09D3E2DA-42C5-4075-86CE-97354DE8458C}">
      <dgm:prSet/>
      <dgm:spPr/>
      <dgm:t>
        <a:bodyPr/>
        <a:lstStyle/>
        <a:p>
          <a:endParaRPr lang="ru-RU" sz="1800"/>
        </a:p>
      </dgm:t>
    </dgm:pt>
    <dgm:pt modelId="{FAFC393E-5922-4B13-B96D-1F489C4453D6}" type="pres">
      <dgm:prSet presAssocID="{EE9BAFDB-73F7-44E1-A39D-382273C8E5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A0559-306C-4A80-B090-3638BB0A3316}" type="pres">
      <dgm:prSet presAssocID="{AE12B81A-1ACF-4A1D-8535-56E22D20F77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D9096-3843-4545-AC5E-43C34C6FABBE}" type="pres">
      <dgm:prSet presAssocID="{7829B0B0-01D2-49F8-BF11-E05D1E258863}" presName="spacer" presStyleCnt="0"/>
      <dgm:spPr/>
    </dgm:pt>
    <dgm:pt modelId="{DDA6304C-CFDE-4B5A-BA1E-D1B50F6F0D82}" type="pres">
      <dgm:prSet presAssocID="{9821073A-87B9-4FCF-ABD6-D36CE41E88F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BEC9C-E05D-416E-9678-CE30DEA1CE70}" type="pres">
      <dgm:prSet presAssocID="{5722B6F6-A307-4758-8E7F-4B629157F9C4}" presName="spacer" presStyleCnt="0"/>
      <dgm:spPr/>
    </dgm:pt>
    <dgm:pt modelId="{DA0912FD-2F57-4490-A3C1-D17D5E3B149A}" type="pres">
      <dgm:prSet presAssocID="{46A3487A-2174-4A28-9C3A-A668C212593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69225-33E9-4417-9EC2-D801A0729AAE}" type="pres">
      <dgm:prSet presAssocID="{2A9E1D81-74C9-4AD9-8BF3-D194DD5AF8EE}" presName="spacer" presStyleCnt="0"/>
      <dgm:spPr/>
    </dgm:pt>
    <dgm:pt modelId="{A685A6FF-C144-4431-B337-3982B9772F11}" type="pres">
      <dgm:prSet presAssocID="{57E2057A-D89B-4FEC-B738-CE31CA93FF2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611C1-2826-4B7E-B8DC-ED72B4F27B2F}" type="pres">
      <dgm:prSet presAssocID="{648A039A-8CE6-45A0-8BAE-9008AD5D5E74}" presName="spacer" presStyleCnt="0"/>
      <dgm:spPr/>
    </dgm:pt>
    <dgm:pt modelId="{540BF5C1-98A1-45BF-83B5-EE5E4E13F990}" type="pres">
      <dgm:prSet presAssocID="{E3ED490A-5B0F-45C0-AA31-384417331B0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81EE8-DC8A-4256-8762-7CF6428D5937}" type="pres">
      <dgm:prSet presAssocID="{C91559FD-F57D-4F7C-B81E-9D1D8C73E0F0}" presName="spacer" presStyleCnt="0"/>
      <dgm:spPr/>
    </dgm:pt>
    <dgm:pt modelId="{8922FC71-39B8-4FB4-96D0-D15049525A1C}" type="pres">
      <dgm:prSet presAssocID="{9A259AD4-DD1C-4EC2-BB9E-2E359FF2CE1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5D13-A779-4DEB-B5CD-44954A0C36BE}" type="pres">
      <dgm:prSet presAssocID="{0D783A6E-29B1-46EA-AC69-809157A8696C}" presName="spacer" presStyleCnt="0"/>
      <dgm:spPr/>
    </dgm:pt>
    <dgm:pt modelId="{B490C73C-F082-4B95-A1DA-69E11E397334}" type="pres">
      <dgm:prSet presAssocID="{0C94AEBE-55D8-4045-8B39-283E3E35E4C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B0D7A-9AA4-46F2-9ACA-18AEF2492F28}" type="pres">
      <dgm:prSet presAssocID="{4690E43F-FCEA-4044-993D-E4C49885B79B}" presName="spacer" presStyleCnt="0"/>
      <dgm:spPr/>
    </dgm:pt>
    <dgm:pt modelId="{067B3865-DA37-470F-B3E0-3A75DD996B68}" type="pres">
      <dgm:prSet presAssocID="{14BC88F0-3A30-4813-97F4-2DD3EC44934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BF262-16CD-4D4C-9B42-02818B0B7906}" type="pres">
      <dgm:prSet presAssocID="{0CE262A8-D369-40E1-AD3F-BCED2B799485}" presName="spacer" presStyleCnt="0"/>
      <dgm:spPr/>
    </dgm:pt>
    <dgm:pt modelId="{6F5E39FD-8D7A-4203-8032-E58C676EED3D}" type="pres">
      <dgm:prSet presAssocID="{714B2A3F-3E24-435A-9B11-FD2D5C6853C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40CE6-E907-460D-A337-815E8F346BF5}" srcId="{EE9BAFDB-73F7-44E1-A39D-382273C8E5FB}" destId="{E3ED490A-5B0F-45C0-AA31-384417331B0B}" srcOrd="4" destOrd="0" parTransId="{6E86DE94-CA32-4F90-877C-6AB44AF29560}" sibTransId="{C91559FD-F57D-4F7C-B81E-9D1D8C73E0F0}"/>
    <dgm:cxn modelId="{71769C11-8D48-4EBF-A089-43A3351D8A81}" type="presOf" srcId="{9821073A-87B9-4FCF-ABD6-D36CE41E88FB}" destId="{DDA6304C-CFDE-4B5A-BA1E-D1B50F6F0D82}" srcOrd="0" destOrd="0" presId="urn:microsoft.com/office/officeart/2005/8/layout/vList2"/>
    <dgm:cxn modelId="{DE9BD8AD-4292-4305-9931-F684D5963DC0}" type="presOf" srcId="{EE9BAFDB-73F7-44E1-A39D-382273C8E5FB}" destId="{FAFC393E-5922-4B13-B96D-1F489C4453D6}" srcOrd="0" destOrd="0" presId="urn:microsoft.com/office/officeart/2005/8/layout/vList2"/>
    <dgm:cxn modelId="{B87BAA4E-0497-4E39-BFDC-BCF8F50998E5}" srcId="{EE9BAFDB-73F7-44E1-A39D-382273C8E5FB}" destId="{46A3487A-2174-4A28-9C3A-A668C2125939}" srcOrd="2" destOrd="0" parTransId="{29555A99-DE45-4A02-B05C-1D71BAFF283B}" sibTransId="{2A9E1D81-74C9-4AD9-8BF3-D194DD5AF8EE}"/>
    <dgm:cxn modelId="{7204F8C6-DA44-4198-8034-1D7BB7A8CE0F}" srcId="{EE9BAFDB-73F7-44E1-A39D-382273C8E5FB}" destId="{14BC88F0-3A30-4813-97F4-2DD3EC44934C}" srcOrd="7" destOrd="0" parTransId="{C68FF157-1E19-4D6E-B3D0-8F153A01BF34}" sibTransId="{0CE262A8-D369-40E1-AD3F-BCED2B799485}"/>
    <dgm:cxn modelId="{D0172AF7-39E1-4C20-9052-FDDA39F43E8B}" type="presOf" srcId="{AE12B81A-1ACF-4A1D-8535-56E22D20F777}" destId="{EE6A0559-306C-4A80-B090-3638BB0A3316}" srcOrd="0" destOrd="0" presId="urn:microsoft.com/office/officeart/2005/8/layout/vList2"/>
    <dgm:cxn modelId="{519436B6-200E-4596-8BA0-4F37FFC0984B}" type="presOf" srcId="{46A3487A-2174-4A28-9C3A-A668C2125939}" destId="{DA0912FD-2F57-4490-A3C1-D17D5E3B149A}" srcOrd="0" destOrd="0" presId="urn:microsoft.com/office/officeart/2005/8/layout/vList2"/>
    <dgm:cxn modelId="{E297E735-FBFA-4A9E-8202-822D2D5AD9BB}" type="presOf" srcId="{E3ED490A-5B0F-45C0-AA31-384417331B0B}" destId="{540BF5C1-98A1-45BF-83B5-EE5E4E13F990}" srcOrd="0" destOrd="0" presId="urn:microsoft.com/office/officeart/2005/8/layout/vList2"/>
    <dgm:cxn modelId="{09D3E2DA-42C5-4075-86CE-97354DE8458C}" srcId="{EE9BAFDB-73F7-44E1-A39D-382273C8E5FB}" destId="{714B2A3F-3E24-435A-9B11-FD2D5C6853C8}" srcOrd="8" destOrd="0" parTransId="{B60A06EC-56D8-4FBF-8098-B8DED0B8F61E}" sibTransId="{856CE9B2-4DF3-46E8-B44E-2EA5F6BD0A03}"/>
    <dgm:cxn modelId="{E5C1292E-9A6D-4441-B0CE-B8AE59FD5935}" type="presOf" srcId="{0C94AEBE-55D8-4045-8B39-283E3E35E4C6}" destId="{B490C73C-F082-4B95-A1DA-69E11E397334}" srcOrd="0" destOrd="0" presId="urn:microsoft.com/office/officeart/2005/8/layout/vList2"/>
    <dgm:cxn modelId="{4DAC0A8F-9B11-4522-BC9E-9565533C17EC}" type="presOf" srcId="{9A259AD4-DD1C-4EC2-BB9E-2E359FF2CE18}" destId="{8922FC71-39B8-4FB4-96D0-D15049525A1C}" srcOrd="0" destOrd="0" presId="urn:microsoft.com/office/officeart/2005/8/layout/vList2"/>
    <dgm:cxn modelId="{EF2912DA-F10F-43B3-B72F-89759AC5713C}" srcId="{EE9BAFDB-73F7-44E1-A39D-382273C8E5FB}" destId="{9821073A-87B9-4FCF-ABD6-D36CE41E88FB}" srcOrd="1" destOrd="0" parTransId="{8C554BC4-E472-4A0E-ACCB-17ECFF879762}" sibTransId="{5722B6F6-A307-4758-8E7F-4B629157F9C4}"/>
    <dgm:cxn modelId="{32B8DBAB-D970-4760-ACC4-2F672BF20495}" srcId="{EE9BAFDB-73F7-44E1-A39D-382273C8E5FB}" destId="{57E2057A-D89B-4FEC-B738-CE31CA93FF2F}" srcOrd="3" destOrd="0" parTransId="{908173CE-009A-47DA-8BF7-1786A34D7B99}" sibTransId="{648A039A-8CE6-45A0-8BAE-9008AD5D5E74}"/>
    <dgm:cxn modelId="{86BF04DA-0F80-43CD-ABE1-DEE2278AB0DD}" type="presOf" srcId="{14BC88F0-3A30-4813-97F4-2DD3EC44934C}" destId="{067B3865-DA37-470F-B3E0-3A75DD996B68}" srcOrd="0" destOrd="0" presId="urn:microsoft.com/office/officeart/2005/8/layout/vList2"/>
    <dgm:cxn modelId="{380EC353-787E-4DFB-B3AA-E8DC46C739A5}" type="presOf" srcId="{714B2A3F-3E24-435A-9B11-FD2D5C6853C8}" destId="{6F5E39FD-8D7A-4203-8032-E58C676EED3D}" srcOrd="0" destOrd="0" presId="urn:microsoft.com/office/officeart/2005/8/layout/vList2"/>
    <dgm:cxn modelId="{D5101379-B843-45AA-B1B5-048D0937202E}" type="presOf" srcId="{57E2057A-D89B-4FEC-B738-CE31CA93FF2F}" destId="{A685A6FF-C144-4431-B337-3982B9772F11}" srcOrd="0" destOrd="0" presId="urn:microsoft.com/office/officeart/2005/8/layout/vList2"/>
    <dgm:cxn modelId="{CB7B978A-109C-4215-8D25-56419915ADC3}" srcId="{EE9BAFDB-73F7-44E1-A39D-382273C8E5FB}" destId="{9A259AD4-DD1C-4EC2-BB9E-2E359FF2CE18}" srcOrd="5" destOrd="0" parTransId="{065C9736-4337-4077-B879-7C3EBFB080B1}" sibTransId="{0D783A6E-29B1-46EA-AC69-809157A8696C}"/>
    <dgm:cxn modelId="{3C571C0C-F007-4A98-976F-BC2D41260847}" srcId="{EE9BAFDB-73F7-44E1-A39D-382273C8E5FB}" destId="{0C94AEBE-55D8-4045-8B39-283E3E35E4C6}" srcOrd="6" destOrd="0" parTransId="{3609C789-B610-4981-85A5-816A691B0348}" sibTransId="{4690E43F-FCEA-4044-993D-E4C49885B79B}"/>
    <dgm:cxn modelId="{17604062-F3FB-4797-B32E-7A0C142C3091}" srcId="{EE9BAFDB-73F7-44E1-A39D-382273C8E5FB}" destId="{AE12B81A-1ACF-4A1D-8535-56E22D20F777}" srcOrd="0" destOrd="0" parTransId="{F4EF0F3D-A608-43C9-A9A6-5CA0E3021D3D}" sibTransId="{7829B0B0-01D2-49F8-BF11-E05D1E258863}"/>
    <dgm:cxn modelId="{174AB8A1-F75C-4527-A051-840BE7A5B1A5}" type="presParOf" srcId="{FAFC393E-5922-4B13-B96D-1F489C4453D6}" destId="{EE6A0559-306C-4A80-B090-3638BB0A3316}" srcOrd="0" destOrd="0" presId="urn:microsoft.com/office/officeart/2005/8/layout/vList2"/>
    <dgm:cxn modelId="{13C25892-0EBE-44B2-AD57-B9A1B9AAAEBB}" type="presParOf" srcId="{FAFC393E-5922-4B13-B96D-1F489C4453D6}" destId="{A33D9096-3843-4545-AC5E-43C34C6FABBE}" srcOrd="1" destOrd="0" presId="urn:microsoft.com/office/officeart/2005/8/layout/vList2"/>
    <dgm:cxn modelId="{82E49686-5F6B-4A2E-894D-F781F83D1A12}" type="presParOf" srcId="{FAFC393E-5922-4B13-B96D-1F489C4453D6}" destId="{DDA6304C-CFDE-4B5A-BA1E-D1B50F6F0D82}" srcOrd="2" destOrd="0" presId="urn:microsoft.com/office/officeart/2005/8/layout/vList2"/>
    <dgm:cxn modelId="{CD239831-3CFE-4D2B-B6B0-8A43ADDEA9EF}" type="presParOf" srcId="{FAFC393E-5922-4B13-B96D-1F489C4453D6}" destId="{A8EBEC9C-E05D-416E-9678-CE30DEA1CE70}" srcOrd="3" destOrd="0" presId="urn:microsoft.com/office/officeart/2005/8/layout/vList2"/>
    <dgm:cxn modelId="{F2077F03-A51E-444E-B448-CC282C0A3D83}" type="presParOf" srcId="{FAFC393E-5922-4B13-B96D-1F489C4453D6}" destId="{DA0912FD-2F57-4490-A3C1-D17D5E3B149A}" srcOrd="4" destOrd="0" presId="urn:microsoft.com/office/officeart/2005/8/layout/vList2"/>
    <dgm:cxn modelId="{9E8EEC8F-2294-452F-B70F-8950910155E9}" type="presParOf" srcId="{FAFC393E-5922-4B13-B96D-1F489C4453D6}" destId="{9B969225-33E9-4417-9EC2-D801A0729AAE}" srcOrd="5" destOrd="0" presId="urn:microsoft.com/office/officeart/2005/8/layout/vList2"/>
    <dgm:cxn modelId="{E3092850-2139-4944-89D7-614587AC3058}" type="presParOf" srcId="{FAFC393E-5922-4B13-B96D-1F489C4453D6}" destId="{A685A6FF-C144-4431-B337-3982B9772F11}" srcOrd="6" destOrd="0" presId="urn:microsoft.com/office/officeart/2005/8/layout/vList2"/>
    <dgm:cxn modelId="{B8939AC8-36BD-4E40-AEA6-D1A36461928D}" type="presParOf" srcId="{FAFC393E-5922-4B13-B96D-1F489C4453D6}" destId="{4D8611C1-2826-4B7E-B8DC-ED72B4F27B2F}" srcOrd="7" destOrd="0" presId="urn:microsoft.com/office/officeart/2005/8/layout/vList2"/>
    <dgm:cxn modelId="{73A0021D-78BE-4140-B925-242E9BA53870}" type="presParOf" srcId="{FAFC393E-5922-4B13-B96D-1F489C4453D6}" destId="{540BF5C1-98A1-45BF-83B5-EE5E4E13F990}" srcOrd="8" destOrd="0" presId="urn:microsoft.com/office/officeart/2005/8/layout/vList2"/>
    <dgm:cxn modelId="{05348DA9-27E3-454D-95CE-89EDC62772FA}" type="presParOf" srcId="{FAFC393E-5922-4B13-B96D-1F489C4453D6}" destId="{D1D81EE8-DC8A-4256-8762-7CF6428D5937}" srcOrd="9" destOrd="0" presId="urn:microsoft.com/office/officeart/2005/8/layout/vList2"/>
    <dgm:cxn modelId="{4DA98376-80E2-4E37-885D-6674DD8BCC91}" type="presParOf" srcId="{FAFC393E-5922-4B13-B96D-1F489C4453D6}" destId="{8922FC71-39B8-4FB4-96D0-D15049525A1C}" srcOrd="10" destOrd="0" presId="urn:microsoft.com/office/officeart/2005/8/layout/vList2"/>
    <dgm:cxn modelId="{7D373717-0EE7-4056-BFB3-72ADACA21B72}" type="presParOf" srcId="{FAFC393E-5922-4B13-B96D-1F489C4453D6}" destId="{DF9B5D13-A779-4DEB-B5CD-44954A0C36BE}" srcOrd="11" destOrd="0" presId="urn:microsoft.com/office/officeart/2005/8/layout/vList2"/>
    <dgm:cxn modelId="{79447BB0-F67C-4429-9AE4-B0FAD3B3932E}" type="presParOf" srcId="{FAFC393E-5922-4B13-B96D-1F489C4453D6}" destId="{B490C73C-F082-4B95-A1DA-69E11E397334}" srcOrd="12" destOrd="0" presId="urn:microsoft.com/office/officeart/2005/8/layout/vList2"/>
    <dgm:cxn modelId="{05983D22-C945-4456-931C-AE88F032216A}" type="presParOf" srcId="{FAFC393E-5922-4B13-B96D-1F489C4453D6}" destId="{4EEB0D7A-9AA4-46F2-9ACA-18AEF2492F28}" srcOrd="13" destOrd="0" presId="urn:microsoft.com/office/officeart/2005/8/layout/vList2"/>
    <dgm:cxn modelId="{EFD6BFE3-BD99-4363-B429-B020A5A04A09}" type="presParOf" srcId="{FAFC393E-5922-4B13-B96D-1F489C4453D6}" destId="{067B3865-DA37-470F-B3E0-3A75DD996B68}" srcOrd="14" destOrd="0" presId="urn:microsoft.com/office/officeart/2005/8/layout/vList2"/>
    <dgm:cxn modelId="{9F846C58-4F4C-415E-866D-7AE605725F68}" type="presParOf" srcId="{FAFC393E-5922-4B13-B96D-1F489C4453D6}" destId="{31DBF262-16CD-4D4C-9B42-02818B0B7906}" srcOrd="15" destOrd="0" presId="urn:microsoft.com/office/officeart/2005/8/layout/vList2"/>
    <dgm:cxn modelId="{CD7B129A-0B49-473B-B6AE-55A83435DF9E}" type="presParOf" srcId="{FAFC393E-5922-4B13-B96D-1F489C4453D6}" destId="{6F5E39FD-8D7A-4203-8032-E58C676EED3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AF8A4-0CEE-409D-A688-E8455842088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A502A6F-C497-419E-8F69-8E055FAACA2D}">
      <dgm:prSet custT="1"/>
      <dgm:spPr/>
      <dgm:t>
        <a:bodyPr/>
        <a:lstStyle/>
        <a:p>
          <a:pPr rtl="0"/>
          <a:r>
            <a:rPr lang="en-US" sz="2400" b="0" baseline="0" dirty="0" smtClean="0">
              <a:solidFill>
                <a:schemeClr val="accent1"/>
              </a:solidFill>
            </a:rPr>
            <a:t>Alfa-Auto solutions sales geography</a:t>
          </a:r>
          <a:r>
            <a:rPr lang="ru-RU" sz="2400" b="0" baseline="0" dirty="0" smtClean="0">
              <a:solidFill>
                <a:schemeClr val="accent1"/>
              </a:solidFill>
            </a:rPr>
            <a:t>:</a:t>
          </a:r>
          <a:endParaRPr lang="ru-RU" sz="2400" dirty="0">
            <a:solidFill>
              <a:schemeClr val="accent1"/>
            </a:solidFill>
          </a:endParaRPr>
        </a:p>
      </dgm:t>
    </dgm:pt>
    <dgm:pt modelId="{DFC9EEFF-18C7-4973-B394-105D85E8D876}" type="parTrans" cxnId="{DCB2F6EF-E9BD-4577-8AA3-74F157170B73}">
      <dgm:prSet/>
      <dgm:spPr/>
      <dgm:t>
        <a:bodyPr/>
        <a:lstStyle/>
        <a:p>
          <a:endParaRPr lang="ru-RU"/>
        </a:p>
      </dgm:t>
    </dgm:pt>
    <dgm:pt modelId="{A748FB05-4292-4B5B-90C2-1DD9F0FDE29C}" type="sibTrans" cxnId="{DCB2F6EF-E9BD-4577-8AA3-74F157170B73}">
      <dgm:prSet/>
      <dgm:spPr/>
      <dgm:t>
        <a:bodyPr/>
        <a:lstStyle/>
        <a:p>
          <a:endParaRPr lang="ru-RU"/>
        </a:p>
      </dgm:t>
    </dgm:pt>
    <dgm:pt modelId="{7C18DBB1-0144-4DFD-9C76-3C4A119BDF27}">
      <dgm:prSet custT="1"/>
      <dgm:spPr/>
      <dgm:t>
        <a:bodyPr/>
        <a:lstStyle/>
        <a:p>
          <a:pPr rtl="0"/>
          <a:r>
            <a:rPr lang="en-US" sz="1400" b="0" dirty="0" smtClean="0"/>
            <a:t>Ukraine</a:t>
          </a:r>
          <a:r>
            <a:rPr lang="ru-RU" sz="1400" b="0" dirty="0" smtClean="0"/>
            <a:t> (</a:t>
          </a:r>
          <a:r>
            <a:rPr lang="en-US" sz="1400" b="0" dirty="0" smtClean="0"/>
            <a:t>localized version</a:t>
          </a:r>
          <a:r>
            <a:rPr lang="ru-RU" sz="1400" b="0" dirty="0" smtClean="0"/>
            <a:t>)</a:t>
          </a:r>
          <a:endParaRPr lang="ru-RU" sz="1400" dirty="0"/>
        </a:p>
      </dgm:t>
    </dgm:pt>
    <dgm:pt modelId="{4FFAA3A7-FCE6-4A8D-BAD3-D6302431231A}" type="parTrans" cxnId="{FC84A042-5619-4F2A-8DD5-2B36BD57974D}">
      <dgm:prSet/>
      <dgm:spPr/>
      <dgm:t>
        <a:bodyPr/>
        <a:lstStyle/>
        <a:p>
          <a:endParaRPr lang="ru-RU"/>
        </a:p>
      </dgm:t>
    </dgm:pt>
    <dgm:pt modelId="{09A81AC7-8482-4195-978A-CF1FE8373C29}" type="sibTrans" cxnId="{FC84A042-5619-4F2A-8DD5-2B36BD57974D}">
      <dgm:prSet/>
      <dgm:spPr/>
      <dgm:t>
        <a:bodyPr/>
        <a:lstStyle/>
        <a:p>
          <a:endParaRPr lang="ru-RU"/>
        </a:p>
      </dgm:t>
    </dgm:pt>
    <dgm:pt modelId="{D9626B41-69BA-416B-8BE9-386AD56822CA}">
      <dgm:prSet custT="1"/>
      <dgm:spPr/>
      <dgm:t>
        <a:bodyPr/>
        <a:lstStyle/>
        <a:p>
          <a:pPr rtl="0"/>
          <a:r>
            <a:rPr lang="en-US" sz="1400" b="0" dirty="0" smtClean="0"/>
            <a:t>Belarus</a:t>
          </a:r>
          <a:endParaRPr lang="ru-RU" sz="1400" dirty="0"/>
        </a:p>
      </dgm:t>
    </dgm:pt>
    <dgm:pt modelId="{8B334E36-E6EF-4142-A004-7AA871278C22}" type="parTrans" cxnId="{87F215F5-8354-49CF-9165-1289529C1FC9}">
      <dgm:prSet/>
      <dgm:spPr/>
      <dgm:t>
        <a:bodyPr/>
        <a:lstStyle/>
        <a:p>
          <a:endParaRPr lang="ru-RU"/>
        </a:p>
      </dgm:t>
    </dgm:pt>
    <dgm:pt modelId="{52E64E99-42DB-48C3-BAAD-320596F2E49F}" type="sibTrans" cxnId="{87F215F5-8354-49CF-9165-1289529C1FC9}">
      <dgm:prSet/>
      <dgm:spPr/>
      <dgm:t>
        <a:bodyPr/>
        <a:lstStyle/>
        <a:p>
          <a:endParaRPr lang="ru-RU"/>
        </a:p>
      </dgm:t>
    </dgm:pt>
    <dgm:pt modelId="{C5AD609C-056B-439F-A303-B883C73A5D1A}">
      <dgm:prSet custT="1"/>
      <dgm:spPr/>
      <dgm:t>
        <a:bodyPr/>
        <a:lstStyle/>
        <a:p>
          <a:pPr rtl="0"/>
          <a:r>
            <a:rPr lang="en-US" sz="1400" b="0" dirty="0" smtClean="0"/>
            <a:t>Moldova</a:t>
          </a:r>
          <a:endParaRPr lang="ru-RU" sz="1400" dirty="0"/>
        </a:p>
      </dgm:t>
    </dgm:pt>
    <dgm:pt modelId="{860782FC-7251-47BC-92DE-8025D5EEDB8A}" type="parTrans" cxnId="{C71F6D18-9F70-4486-B840-5F4658C3F3DD}">
      <dgm:prSet/>
      <dgm:spPr/>
      <dgm:t>
        <a:bodyPr/>
        <a:lstStyle/>
        <a:p>
          <a:endParaRPr lang="ru-RU"/>
        </a:p>
      </dgm:t>
    </dgm:pt>
    <dgm:pt modelId="{112AB563-EF0A-4796-BFF6-F8276348A6FB}" type="sibTrans" cxnId="{C71F6D18-9F70-4486-B840-5F4658C3F3DD}">
      <dgm:prSet/>
      <dgm:spPr/>
      <dgm:t>
        <a:bodyPr/>
        <a:lstStyle/>
        <a:p>
          <a:endParaRPr lang="ru-RU"/>
        </a:p>
      </dgm:t>
    </dgm:pt>
    <dgm:pt modelId="{449687AA-9C9F-434C-B718-30C7EA2BF589}">
      <dgm:prSet custT="1"/>
      <dgm:spPr/>
      <dgm:t>
        <a:bodyPr/>
        <a:lstStyle/>
        <a:p>
          <a:pPr rtl="0"/>
          <a:r>
            <a:rPr lang="en-US" sz="1400" b="0" dirty="0" smtClean="0"/>
            <a:t>Kazakhstan</a:t>
          </a:r>
          <a:endParaRPr lang="ru-RU" sz="1400" dirty="0"/>
        </a:p>
      </dgm:t>
    </dgm:pt>
    <dgm:pt modelId="{F0DA4B45-D444-43E2-BDF3-70A6656EA6B8}" type="parTrans" cxnId="{783B67E5-18EC-4DF4-945D-3922D1DF00EE}">
      <dgm:prSet/>
      <dgm:spPr/>
      <dgm:t>
        <a:bodyPr/>
        <a:lstStyle/>
        <a:p>
          <a:endParaRPr lang="ru-RU"/>
        </a:p>
      </dgm:t>
    </dgm:pt>
    <dgm:pt modelId="{BFE04DA5-EDBA-47A4-8F07-0DD4C4BD2E5F}" type="sibTrans" cxnId="{783B67E5-18EC-4DF4-945D-3922D1DF00EE}">
      <dgm:prSet/>
      <dgm:spPr/>
      <dgm:t>
        <a:bodyPr/>
        <a:lstStyle/>
        <a:p>
          <a:endParaRPr lang="ru-RU"/>
        </a:p>
      </dgm:t>
    </dgm:pt>
    <dgm:pt modelId="{A3864BEC-6097-4515-9A78-7E36BF2BED61}">
      <dgm:prSet custT="1"/>
      <dgm:spPr/>
      <dgm:t>
        <a:bodyPr/>
        <a:lstStyle/>
        <a:p>
          <a:pPr rtl="0"/>
          <a:r>
            <a:rPr lang="en-US" sz="1400" b="0" dirty="0" smtClean="0"/>
            <a:t>Turkmenistan</a:t>
          </a:r>
          <a:endParaRPr lang="ru-RU" sz="1400" dirty="0"/>
        </a:p>
      </dgm:t>
    </dgm:pt>
    <dgm:pt modelId="{005873A5-DCA8-4197-A0DD-B716FD6C291B}" type="parTrans" cxnId="{35133880-266B-4307-8246-1DCF2128032D}">
      <dgm:prSet/>
      <dgm:spPr/>
      <dgm:t>
        <a:bodyPr/>
        <a:lstStyle/>
        <a:p>
          <a:endParaRPr lang="ru-RU"/>
        </a:p>
      </dgm:t>
    </dgm:pt>
    <dgm:pt modelId="{EA135394-35CD-4A18-B265-70CD0B617E48}" type="sibTrans" cxnId="{35133880-266B-4307-8246-1DCF2128032D}">
      <dgm:prSet/>
      <dgm:spPr/>
      <dgm:t>
        <a:bodyPr/>
        <a:lstStyle/>
        <a:p>
          <a:endParaRPr lang="ru-RU"/>
        </a:p>
      </dgm:t>
    </dgm:pt>
    <dgm:pt modelId="{58490235-EE62-4DB3-8C52-B886D6D2FDDD}">
      <dgm:prSet custT="1"/>
      <dgm:spPr/>
      <dgm:t>
        <a:bodyPr/>
        <a:lstStyle/>
        <a:p>
          <a:pPr rtl="0"/>
          <a:r>
            <a:rPr lang="en-US" sz="1400" b="0" dirty="0" smtClean="0"/>
            <a:t>Kyrgyzstan</a:t>
          </a:r>
          <a:endParaRPr lang="ru-RU" sz="1400" dirty="0"/>
        </a:p>
      </dgm:t>
    </dgm:pt>
    <dgm:pt modelId="{57132327-BD3F-4BE1-B1CF-BCA8B0832CE6}" type="parTrans" cxnId="{352E79E5-55DF-4A30-850A-FB3AB04E4595}">
      <dgm:prSet/>
      <dgm:spPr/>
      <dgm:t>
        <a:bodyPr/>
        <a:lstStyle/>
        <a:p>
          <a:endParaRPr lang="ru-RU"/>
        </a:p>
      </dgm:t>
    </dgm:pt>
    <dgm:pt modelId="{BDF1B145-7421-4D63-9CBC-E125420E2AAC}" type="sibTrans" cxnId="{352E79E5-55DF-4A30-850A-FB3AB04E4595}">
      <dgm:prSet/>
      <dgm:spPr/>
      <dgm:t>
        <a:bodyPr/>
        <a:lstStyle/>
        <a:p>
          <a:endParaRPr lang="ru-RU"/>
        </a:p>
      </dgm:t>
    </dgm:pt>
    <dgm:pt modelId="{F96DCC73-A25F-4B44-91BE-03DA733447A1}">
      <dgm:prSet custT="1"/>
      <dgm:spPr/>
      <dgm:t>
        <a:bodyPr/>
        <a:lstStyle/>
        <a:p>
          <a:pPr rtl="0"/>
          <a:r>
            <a:rPr lang="en-US" sz="1400" b="0" dirty="0" smtClean="0"/>
            <a:t>Azerbaijan</a:t>
          </a:r>
          <a:endParaRPr lang="ru-RU" sz="1400" dirty="0"/>
        </a:p>
      </dgm:t>
    </dgm:pt>
    <dgm:pt modelId="{AED3B5BB-858D-486D-B192-240D863CD666}" type="parTrans" cxnId="{13F2091A-C18D-4AA2-A865-127FE8301E02}">
      <dgm:prSet/>
      <dgm:spPr/>
      <dgm:t>
        <a:bodyPr/>
        <a:lstStyle/>
        <a:p>
          <a:endParaRPr lang="ru-RU"/>
        </a:p>
      </dgm:t>
    </dgm:pt>
    <dgm:pt modelId="{B9843A20-3499-482D-BDDA-5C5A2DCE2291}" type="sibTrans" cxnId="{13F2091A-C18D-4AA2-A865-127FE8301E02}">
      <dgm:prSet/>
      <dgm:spPr/>
      <dgm:t>
        <a:bodyPr/>
        <a:lstStyle/>
        <a:p>
          <a:endParaRPr lang="ru-RU"/>
        </a:p>
      </dgm:t>
    </dgm:pt>
    <dgm:pt modelId="{C108F57C-2BF5-415D-AC92-BA65EFEAF3DD}">
      <dgm:prSet custT="1"/>
      <dgm:spPr/>
      <dgm:t>
        <a:bodyPr/>
        <a:lstStyle/>
        <a:p>
          <a:pPr rtl="0"/>
          <a:r>
            <a:rPr lang="en-US" sz="1400" b="0" dirty="0" smtClean="0"/>
            <a:t>Latvia</a:t>
          </a:r>
          <a:endParaRPr lang="ru-RU" sz="1400" dirty="0"/>
        </a:p>
      </dgm:t>
    </dgm:pt>
    <dgm:pt modelId="{50794124-984E-4CB5-A6CF-3448E788082A}" type="parTrans" cxnId="{E644B7EB-99B8-4CFE-92DE-00CC76AC769C}">
      <dgm:prSet/>
      <dgm:spPr/>
      <dgm:t>
        <a:bodyPr/>
        <a:lstStyle/>
        <a:p>
          <a:endParaRPr lang="ru-RU"/>
        </a:p>
      </dgm:t>
    </dgm:pt>
    <dgm:pt modelId="{D00F64ED-52E9-4AB9-8A23-45F40F5779DE}" type="sibTrans" cxnId="{E644B7EB-99B8-4CFE-92DE-00CC76AC769C}">
      <dgm:prSet/>
      <dgm:spPr/>
      <dgm:t>
        <a:bodyPr/>
        <a:lstStyle/>
        <a:p>
          <a:endParaRPr lang="ru-RU"/>
        </a:p>
      </dgm:t>
    </dgm:pt>
    <dgm:pt modelId="{5351147F-64C6-4874-9AA1-25E0E861D25D}">
      <dgm:prSet/>
      <dgm:spPr/>
      <dgm:t>
        <a:bodyPr/>
        <a:lstStyle/>
        <a:p>
          <a:pPr rtl="0"/>
          <a:r>
            <a:rPr lang="en-US" b="0" smtClean="0"/>
            <a:t>Estonia</a:t>
          </a:r>
          <a:endParaRPr lang="ru-RU"/>
        </a:p>
      </dgm:t>
    </dgm:pt>
    <dgm:pt modelId="{273A9BDA-9780-4BEC-A989-F3CEDA9A5EAE}" type="parTrans" cxnId="{9B8D205C-A331-44E4-B0F8-E10D492679C0}">
      <dgm:prSet/>
      <dgm:spPr/>
      <dgm:t>
        <a:bodyPr/>
        <a:lstStyle/>
        <a:p>
          <a:endParaRPr lang="ru-RU"/>
        </a:p>
      </dgm:t>
    </dgm:pt>
    <dgm:pt modelId="{D54EB4E5-7996-4775-B198-B1130471CDA5}" type="sibTrans" cxnId="{9B8D205C-A331-44E4-B0F8-E10D492679C0}">
      <dgm:prSet/>
      <dgm:spPr/>
      <dgm:t>
        <a:bodyPr/>
        <a:lstStyle/>
        <a:p>
          <a:endParaRPr lang="ru-RU"/>
        </a:p>
      </dgm:t>
    </dgm:pt>
    <dgm:pt modelId="{BBA50C0A-A799-4825-8C77-28093532F410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</a:rPr>
            <a:t>Russian Federation</a:t>
          </a:r>
          <a:endParaRPr lang="ru-RU" sz="1400" dirty="0">
            <a:solidFill>
              <a:schemeClr val="bg1"/>
            </a:solidFill>
          </a:endParaRPr>
        </a:p>
      </dgm:t>
    </dgm:pt>
    <dgm:pt modelId="{F59ADEA8-EBC4-4DC0-8048-BE1D786CC747}" type="parTrans" cxnId="{052007E6-F267-49BD-874C-2DFFC0B138D3}">
      <dgm:prSet/>
      <dgm:spPr/>
      <dgm:t>
        <a:bodyPr/>
        <a:lstStyle/>
        <a:p>
          <a:endParaRPr lang="ru-RU"/>
        </a:p>
      </dgm:t>
    </dgm:pt>
    <dgm:pt modelId="{BF96B913-4A3A-4746-93C1-DCA4CE663622}" type="sibTrans" cxnId="{052007E6-F267-49BD-874C-2DFFC0B138D3}">
      <dgm:prSet/>
      <dgm:spPr/>
      <dgm:t>
        <a:bodyPr/>
        <a:lstStyle/>
        <a:p>
          <a:endParaRPr lang="ru-RU"/>
        </a:p>
      </dgm:t>
    </dgm:pt>
    <dgm:pt modelId="{A8BD5979-3C20-402D-A0D7-47F1CB07D420}" type="pres">
      <dgm:prSet presAssocID="{ED7AF8A4-0CEE-409D-A688-E845584208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BB017-EDB5-44BE-90DA-B15DB6FE8377}" type="pres">
      <dgm:prSet presAssocID="{1A502A6F-C497-419E-8F69-8E055FAACA2D}" presName="compNode" presStyleCnt="0"/>
      <dgm:spPr/>
      <dgm:t>
        <a:bodyPr/>
        <a:lstStyle/>
        <a:p>
          <a:endParaRPr lang="ru-RU"/>
        </a:p>
      </dgm:t>
    </dgm:pt>
    <dgm:pt modelId="{F647BBF7-647F-484C-8D4C-9127A982A808}" type="pres">
      <dgm:prSet presAssocID="{1A502A6F-C497-419E-8F69-8E055FAACA2D}" presName="aNode" presStyleLbl="bgShp" presStyleIdx="0" presStyleCnt="1" custLinFactNeighborY="1613"/>
      <dgm:spPr/>
      <dgm:t>
        <a:bodyPr/>
        <a:lstStyle/>
        <a:p>
          <a:endParaRPr lang="ru-RU"/>
        </a:p>
      </dgm:t>
    </dgm:pt>
    <dgm:pt modelId="{BB9973D1-121A-413F-AB60-512C2BBCA8C5}" type="pres">
      <dgm:prSet presAssocID="{1A502A6F-C497-419E-8F69-8E055FAACA2D}" presName="textNode" presStyleLbl="bgShp" presStyleIdx="0" presStyleCnt="1"/>
      <dgm:spPr/>
      <dgm:t>
        <a:bodyPr/>
        <a:lstStyle/>
        <a:p>
          <a:endParaRPr lang="ru-RU"/>
        </a:p>
      </dgm:t>
    </dgm:pt>
    <dgm:pt modelId="{0154A4E9-70E7-4E2A-9703-C621BE6CC7E1}" type="pres">
      <dgm:prSet presAssocID="{1A502A6F-C497-419E-8F69-8E055FAACA2D}" presName="compChildNode" presStyleCnt="0"/>
      <dgm:spPr/>
      <dgm:t>
        <a:bodyPr/>
        <a:lstStyle/>
        <a:p>
          <a:endParaRPr lang="ru-RU"/>
        </a:p>
      </dgm:t>
    </dgm:pt>
    <dgm:pt modelId="{793EED80-0CE9-4042-AF51-9B350455F299}" type="pres">
      <dgm:prSet presAssocID="{1A502A6F-C497-419E-8F69-8E055FAACA2D}" presName="theInnerList" presStyleCnt="0"/>
      <dgm:spPr/>
      <dgm:t>
        <a:bodyPr/>
        <a:lstStyle/>
        <a:p>
          <a:endParaRPr lang="ru-RU"/>
        </a:p>
      </dgm:t>
    </dgm:pt>
    <dgm:pt modelId="{53E42BAF-8E12-494E-AC60-D777E115E89A}" type="pres">
      <dgm:prSet presAssocID="{BBA50C0A-A799-4825-8C77-28093532F410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4209B-A0B9-4660-8D9A-0DDA68AEC162}" type="pres">
      <dgm:prSet presAssocID="{BBA50C0A-A799-4825-8C77-28093532F410}" presName="aSpace2" presStyleCnt="0"/>
      <dgm:spPr/>
    </dgm:pt>
    <dgm:pt modelId="{B3174AF3-B2A4-471E-832A-AE8F2293D642}" type="pres">
      <dgm:prSet presAssocID="{7C18DBB1-0144-4DFD-9C76-3C4A119BDF27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93FCA-4342-421C-9B1B-C9D68B1BD8C3}" type="pres">
      <dgm:prSet presAssocID="{7C18DBB1-0144-4DFD-9C76-3C4A119BDF27}" presName="aSpace2" presStyleCnt="0"/>
      <dgm:spPr/>
      <dgm:t>
        <a:bodyPr/>
        <a:lstStyle/>
        <a:p>
          <a:endParaRPr lang="ru-RU"/>
        </a:p>
      </dgm:t>
    </dgm:pt>
    <dgm:pt modelId="{70728F56-2DC7-468A-9846-EF9692B936D0}" type="pres">
      <dgm:prSet presAssocID="{D9626B41-69BA-416B-8BE9-386AD56822CA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85170-5EEF-44EC-B412-1BA07229452A}" type="pres">
      <dgm:prSet presAssocID="{D9626B41-69BA-416B-8BE9-386AD56822CA}" presName="aSpace2" presStyleCnt="0"/>
      <dgm:spPr/>
      <dgm:t>
        <a:bodyPr/>
        <a:lstStyle/>
        <a:p>
          <a:endParaRPr lang="ru-RU"/>
        </a:p>
      </dgm:t>
    </dgm:pt>
    <dgm:pt modelId="{FC8A6886-C2BA-4E91-8119-74DA8F2F170F}" type="pres">
      <dgm:prSet presAssocID="{C5AD609C-056B-439F-A303-B883C73A5D1A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84DF-B06C-4A26-B607-FAC7DF3BEE97}" type="pres">
      <dgm:prSet presAssocID="{C5AD609C-056B-439F-A303-B883C73A5D1A}" presName="aSpace2" presStyleCnt="0"/>
      <dgm:spPr/>
      <dgm:t>
        <a:bodyPr/>
        <a:lstStyle/>
        <a:p>
          <a:endParaRPr lang="ru-RU"/>
        </a:p>
      </dgm:t>
    </dgm:pt>
    <dgm:pt modelId="{2C77AD3E-1157-45FE-B0C0-1E468254865A}" type="pres">
      <dgm:prSet presAssocID="{449687AA-9C9F-434C-B718-30C7EA2BF589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63059-6483-4114-8D24-F766F0F4DE49}" type="pres">
      <dgm:prSet presAssocID="{449687AA-9C9F-434C-B718-30C7EA2BF589}" presName="aSpace2" presStyleCnt="0"/>
      <dgm:spPr/>
      <dgm:t>
        <a:bodyPr/>
        <a:lstStyle/>
        <a:p>
          <a:endParaRPr lang="ru-RU"/>
        </a:p>
      </dgm:t>
    </dgm:pt>
    <dgm:pt modelId="{9ED9EE9D-57AC-4CB4-B3FA-68CED5E7A71B}" type="pres">
      <dgm:prSet presAssocID="{A3864BEC-6097-4515-9A78-7E36BF2BED61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7441D-CCB9-4949-A9FB-4DB61E277AE4}" type="pres">
      <dgm:prSet presAssocID="{A3864BEC-6097-4515-9A78-7E36BF2BED61}" presName="aSpace2" presStyleCnt="0"/>
      <dgm:spPr/>
      <dgm:t>
        <a:bodyPr/>
        <a:lstStyle/>
        <a:p>
          <a:endParaRPr lang="ru-RU"/>
        </a:p>
      </dgm:t>
    </dgm:pt>
    <dgm:pt modelId="{148AC041-12E1-44F9-A9CD-3EB56A20EA52}" type="pres">
      <dgm:prSet presAssocID="{58490235-EE62-4DB3-8C52-B886D6D2FDDD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058FF-9B32-4E74-9FB9-CCE3FD6AB10C}" type="pres">
      <dgm:prSet presAssocID="{58490235-EE62-4DB3-8C52-B886D6D2FDDD}" presName="aSpace2" presStyleCnt="0"/>
      <dgm:spPr/>
      <dgm:t>
        <a:bodyPr/>
        <a:lstStyle/>
        <a:p>
          <a:endParaRPr lang="ru-RU"/>
        </a:p>
      </dgm:t>
    </dgm:pt>
    <dgm:pt modelId="{EB84F5EA-3721-4E2B-85BC-42D40712EB6C}" type="pres">
      <dgm:prSet presAssocID="{F96DCC73-A25F-4B44-91BE-03DA733447A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50BE7-2293-489A-B212-8F1A944B5884}" type="pres">
      <dgm:prSet presAssocID="{F96DCC73-A25F-4B44-91BE-03DA733447A1}" presName="aSpace2" presStyleCnt="0"/>
      <dgm:spPr/>
      <dgm:t>
        <a:bodyPr/>
        <a:lstStyle/>
        <a:p>
          <a:endParaRPr lang="ru-RU"/>
        </a:p>
      </dgm:t>
    </dgm:pt>
    <dgm:pt modelId="{588A268F-BAFF-4819-9DE8-5D9D3BFA8DA3}" type="pres">
      <dgm:prSet presAssocID="{C108F57C-2BF5-415D-AC92-BA65EFEAF3DD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3DCA2-72F7-4A23-96EA-FAB1C01EF939}" type="pres">
      <dgm:prSet presAssocID="{C108F57C-2BF5-415D-AC92-BA65EFEAF3DD}" presName="aSpace2" presStyleCnt="0"/>
      <dgm:spPr/>
      <dgm:t>
        <a:bodyPr/>
        <a:lstStyle/>
        <a:p>
          <a:endParaRPr lang="ru-RU"/>
        </a:p>
      </dgm:t>
    </dgm:pt>
    <dgm:pt modelId="{C1B93A5C-88A7-4028-B1D9-07CE7F6BD603}" type="pres">
      <dgm:prSet presAssocID="{5351147F-64C6-4874-9AA1-25E0E861D25D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EF4B8-731F-406F-ACD8-AE3CEA0F2312}" type="presOf" srcId="{D9626B41-69BA-416B-8BE9-386AD56822CA}" destId="{70728F56-2DC7-468A-9846-EF9692B936D0}" srcOrd="0" destOrd="0" presId="urn:microsoft.com/office/officeart/2005/8/layout/lProcess2"/>
    <dgm:cxn modelId="{783B67E5-18EC-4DF4-945D-3922D1DF00EE}" srcId="{1A502A6F-C497-419E-8F69-8E055FAACA2D}" destId="{449687AA-9C9F-434C-B718-30C7EA2BF589}" srcOrd="4" destOrd="0" parTransId="{F0DA4B45-D444-43E2-BDF3-70A6656EA6B8}" sibTransId="{BFE04DA5-EDBA-47A4-8F07-0DD4C4BD2E5F}"/>
    <dgm:cxn modelId="{AF65E9C7-83EE-4804-A4C4-426BCB85448E}" type="presOf" srcId="{58490235-EE62-4DB3-8C52-B886D6D2FDDD}" destId="{148AC041-12E1-44F9-A9CD-3EB56A20EA52}" srcOrd="0" destOrd="0" presId="urn:microsoft.com/office/officeart/2005/8/layout/lProcess2"/>
    <dgm:cxn modelId="{D49C14A0-C419-45A4-A055-15A856696013}" type="presOf" srcId="{449687AA-9C9F-434C-B718-30C7EA2BF589}" destId="{2C77AD3E-1157-45FE-B0C0-1E468254865A}" srcOrd="0" destOrd="0" presId="urn:microsoft.com/office/officeart/2005/8/layout/lProcess2"/>
    <dgm:cxn modelId="{CA48AADF-D67B-42FF-BA64-3B2D482C3880}" type="presOf" srcId="{5351147F-64C6-4874-9AA1-25E0E861D25D}" destId="{C1B93A5C-88A7-4028-B1D9-07CE7F6BD603}" srcOrd="0" destOrd="0" presId="urn:microsoft.com/office/officeart/2005/8/layout/lProcess2"/>
    <dgm:cxn modelId="{7AEFD82E-F3DE-43BE-8F44-025FAECADCF9}" type="presOf" srcId="{F96DCC73-A25F-4B44-91BE-03DA733447A1}" destId="{EB84F5EA-3721-4E2B-85BC-42D40712EB6C}" srcOrd="0" destOrd="0" presId="urn:microsoft.com/office/officeart/2005/8/layout/lProcess2"/>
    <dgm:cxn modelId="{C71F6D18-9F70-4486-B840-5F4658C3F3DD}" srcId="{1A502A6F-C497-419E-8F69-8E055FAACA2D}" destId="{C5AD609C-056B-439F-A303-B883C73A5D1A}" srcOrd="3" destOrd="0" parTransId="{860782FC-7251-47BC-92DE-8025D5EEDB8A}" sibTransId="{112AB563-EF0A-4796-BFF6-F8276348A6FB}"/>
    <dgm:cxn modelId="{9B8D205C-A331-44E4-B0F8-E10D492679C0}" srcId="{1A502A6F-C497-419E-8F69-8E055FAACA2D}" destId="{5351147F-64C6-4874-9AA1-25E0E861D25D}" srcOrd="9" destOrd="0" parTransId="{273A9BDA-9780-4BEC-A989-F3CEDA9A5EAE}" sibTransId="{D54EB4E5-7996-4775-B198-B1130471CDA5}"/>
    <dgm:cxn modelId="{FC84A042-5619-4F2A-8DD5-2B36BD57974D}" srcId="{1A502A6F-C497-419E-8F69-8E055FAACA2D}" destId="{7C18DBB1-0144-4DFD-9C76-3C4A119BDF27}" srcOrd="1" destOrd="0" parTransId="{4FFAA3A7-FCE6-4A8D-BAD3-D6302431231A}" sibTransId="{09A81AC7-8482-4195-978A-CF1FE8373C29}"/>
    <dgm:cxn modelId="{BB016FE8-E667-4AE4-8AC1-9CBEF6ED063D}" type="presOf" srcId="{ED7AF8A4-0CEE-409D-A688-E84558420880}" destId="{A8BD5979-3C20-402D-A0D7-47F1CB07D420}" srcOrd="0" destOrd="0" presId="urn:microsoft.com/office/officeart/2005/8/layout/lProcess2"/>
    <dgm:cxn modelId="{14DDB28D-D657-4EEA-A526-EB87A2E7D08F}" type="presOf" srcId="{C5AD609C-056B-439F-A303-B883C73A5D1A}" destId="{FC8A6886-C2BA-4E91-8119-74DA8F2F170F}" srcOrd="0" destOrd="0" presId="urn:microsoft.com/office/officeart/2005/8/layout/lProcess2"/>
    <dgm:cxn modelId="{13F2091A-C18D-4AA2-A865-127FE8301E02}" srcId="{1A502A6F-C497-419E-8F69-8E055FAACA2D}" destId="{F96DCC73-A25F-4B44-91BE-03DA733447A1}" srcOrd="7" destOrd="0" parTransId="{AED3B5BB-858D-486D-B192-240D863CD666}" sibTransId="{B9843A20-3499-482D-BDDA-5C5A2DCE2291}"/>
    <dgm:cxn modelId="{A0F57D39-5DEC-4E20-BCCB-8DB81F11DC52}" type="presOf" srcId="{7C18DBB1-0144-4DFD-9C76-3C4A119BDF27}" destId="{B3174AF3-B2A4-471E-832A-AE8F2293D642}" srcOrd="0" destOrd="0" presId="urn:microsoft.com/office/officeart/2005/8/layout/lProcess2"/>
    <dgm:cxn modelId="{DCB2F6EF-E9BD-4577-8AA3-74F157170B73}" srcId="{ED7AF8A4-0CEE-409D-A688-E84558420880}" destId="{1A502A6F-C497-419E-8F69-8E055FAACA2D}" srcOrd="0" destOrd="0" parTransId="{DFC9EEFF-18C7-4973-B394-105D85E8D876}" sibTransId="{A748FB05-4292-4B5B-90C2-1DD9F0FDE29C}"/>
    <dgm:cxn modelId="{87F215F5-8354-49CF-9165-1289529C1FC9}" srcId="{1A502A6F-C497-419E-8F69-8E055FAACA2D}" destId="{D9626B41-69BA-416B-8BE9-386AD56822CA}" srcOrd="2" destOrd="0" parTransId="{8B334E36-E6EF-4142-A004-7AA871278C22}" sibTransId="{52E64E99-42DB-48C3-BAAD-320596F2E49F}"/>
    <dgm:cxn modelId="{352E79E5-55DF-4A30-850A-FB3AB04E4595}" srcId="{1A502A6F-C497-419E-8F69-8E055FAACA2D}" destId="{58490235-EE62-4DB3-8C52-B886D6D2FDDD}" srcOrd="6" destOrd="0" parTransId="{57132327-BD3F-4BE1-B1CF-BCA8B0832CE6}" sibTransId="{BDF1B145-7421-4D63-9CBC-E125420E2AAC}"/>
    <dgm:cxn modelId="{1D949E99-A9B5-4034-B6F8-D671254602A4}" type="presOf" srcId="{1A502A6F-C497-419E-8F69-8E055FAACA2D}" destId="{F647BBF7-647F-484C-8D4C-9127A982A808}" srcOrd="0" destOrd="0" presId="urn:microsoft.com/office/officeart/2005/8/layout/lProcess2"/>
    <dgm:cxn modelId="{35133880-266B-4307-8246-1DCF2128032D}" srcId="{1A502A6F-C497-419E-8F69-8E055FAACA2D}" destId="{A3864BEC-6097-4515-9A78-7E36BF2BED61}" srcOrd="5" destOrd="0" parTransId="{005873A5-DCA8-4197-A0DD-B716FD6C291B}" sibTransId="{EA135394-35CD-4A18-B265-70CD0B617E48}"/>
    <dgm:cxn modelId="{CA1020C5-3BAD-428B-873D-951A327531BC}" type="presOf" srcId="{A3864BEC-6097-4515-9A78-7E36BF2BED61}" destId="{9ED9EE9D-57AC-4CB4-B3FA-68CED5E7A71B}" srcOrd="0" destOrd="0" presId="urn:microsoft.com/office/officeart/2005/8/layout/lProcess2"/>
    <dgm:cxn modelId="{E644B7EB-99B8-4CFE-92DE-00CC76AC769C}" srcId="{1A502A6F-C497-419E-8F69-8E055FAACA2D}" destId="{C108F57C-2BF5-415D-AC92-BA65EFEAF3DD}" srcOrd="8" destOrd="0" parTransId="{50794124-984E-4CB5-A6CF-3448E788082A}" sibTransId="{D00F64ED-52E9-4AB9-8A23-45F40F5779DE}"/>
    <dgm:cxn modelId="{052007E6-F267-49BD-874C-2DFFC0B138D3}" srcId="{1A502A6F-C497-419E-8F69-8E055FAACA2D}" destId="{BBA50C0A-A799-4825-8C77-28093532F410}" srcOrd="0" destOrd="0" parTransId="{F59ADEA8-EBC4-4DC0-8048-BE1D786CC747}" sibTransId="{BF96B913-4A3A-4746-93C1-DCA4CE663622}"/>
    <dgm:cxn modelId="{523CB19C-FBC7-48C9-B010-CD6DD3DA1361}" type="presOf" srcId="{C108F57C-2BF5-415D-AC92-BA65EFEAF3DD}" destId="{588A268F-BAFF-4819-9DE8-5D9D3BFA8DA3}" srcOrd="0" destOrd="0" presId="urn:microsoft.com/office/officeart/2005/8/layout/lProcess2"/>
    <dgm:cxn modelId="{87B01CA2-C99F-421F-94A2-7F92FBD0F4CB}" type="presOf" srcId="{1A502A6F-C497-419E-8F69-8E055FAACA2D}" destId="{BB9973D1-121A-413F-AB60-512C2BBCA8C5}" srcOrd="1" destOrd="0" presId="urn:microsoft.com/office/officeart/2005/8/layout/lProcess2"/>
    <dgm:cxn modelId="{F4B287A8-7E05-49C3-9A53-A4F73F23CD7E}" type="presOf" srcId="{BBA50C0A-A799-4825-8C77-28093532F410}" destId="{53E42BAF-8E12-494E-AC60-D777E115E89A}" srcOrd="0" destOrd="0" presId="urn:microsoft.com/office/officeart/2005/8/layout/lProcess2"/>
    <dgm:cxn modelId="{63C093E7-5668-4A75-A86F-78E50797D90C}" type="presParOf" srcId="{A8BD5979-3C20-402D-A0D7-47F1CB07D420}" destId="{E57BB017-EDB5-44BE-90DA-B15DB6FE8377}" srcOrd="0" destOrd="0" presId="urn:microsoft.com/office/officeart/2005/8/layout/lProcess2"/>
    <dgm:cxn modelId="{DAB9FA6A-A527-425B-8E6F-D205C1E727F9}" type="presParOf" srcId="{E57BB017-EDB5-44BE-90DA-B15DB6FE8377}" destId="{F647BBF7-647F-484C-8D4C-9127A982A808}" srcOrd="0" destOrd="0" presId="urn:microsoft.com/office/officeart/2005/8/layout/lProcess2"/>
    <dgm:cxn modelId="{92EC8068-B7DB-4A6A-BC94-A3599B9EB78D}" type="presParOf" srcId="{E57BB017-EDB5-44BE-90DA-B15DB6FE8377}" destId="{BB9973D1-121A-413F-AB60-512C2BBCA8C5}" srcOrd="1" destOrd="0" presId="urn:microsoft.com/office/officeart/2005/8/layout/lProcess2"/>
    <dgm:cxn modelId="{13156009-A86E-4972-AF07-ECE4CF68DC63}" type="presParOf" srcId="{E57BB017-EDB5-44BE-90DA-B15DB6FE8377}" destId="{0154A4E9-70E7-4E2A-9703-C621BE6CC7E1}" srcOrd="2" destOrd="0" presId="urn:microsoft.com/office/officeart/2005/8/layout/lProcess2"/>
    <dgm:cxn modelId="{6849584B-2537-40B4-AD50-E69E618EE155}" type="presParOf" srcId="{0154A4E9-70E7-4E2A-9703-C621BE6CC7E1}" destId="{793EED80-0CE9-4042-AF51-9B350455F299}" srcOrd="0" destOrd="0" presId="urn:microsoft.com/office/officeart/2005/8/layout/lProcess2"/>
    <dgm:cxn modelId="{3DB57674-FDB4-4BA4-B873-F4335369DF8D}" type="presParOf" srcId="{793EED80-0CE9-4042-AF51-9B350455F299}" destId="{53E42BAF-8E12-494E-AC60-D777E115E89A}" srcOrd="0" destOrd="0" presId="urn:microsoft.com/office/officeart/2005/8/layout/lProcess2"/>
    <dgm:cxn modelId="{8A128C0C-B8E2-4175-8960-6947B58FEB58}" type="presParOf" srcId="{793EED80-0CE9-4042-AF51-9B350455F299}" destId="{4DE4209B-A0B9-4660-8D9A-0DDA68AEC162}" srcOrd="1" destOrd="0" presId="urn:microsoft.com/office/officeart/2005/8/layout/lProcess2"/>
    <dgm:cxn modelId="{BA4045B9-6AF1-4E30-9390-FF2B7F642AAE}" type="presParOf" srcId="{793EED80-0CE9-4042-AF51-9B350455F299}" destId="{B3174AF3-B2A4-471E-832A-AE8F2293D642}" srcOrd="2" destOrd="0" presId="urn:microsoft.com/office/officeart/2005/8/layout/lProcess2"/>
    <dgm:cxn modelId="{8FD371FD-20F9-4543-96B6-AA6A71F65174}" type="presParOf" srcId="{793EED80-0CE9-4042-AF51-9B350455F299}" destId="{A2393FCA-4342-421C-9B1B-C9D68B1BD8C3}" srcOrd="3" destOrd="0" presId="urn:microsoft.com/office/officeart/2005/8/layout/lProcess2"/>
    <dgm:cxn modelId="{465BAD13-78C3-42AD-9D88-ADDB0789CAD0}" type="presParOf" srcId="{793EED80-0CE9-4042-AF51-9B350455F299}" destId="{70728F56-2DC7-468A-9846-EF9692B936D0}" srcOrd="4" destOrd="0" presId="urn:microsoft.com/office/officeart/2005/8/layout/lProcess2"/>
    <dgm:cxn modelId="{505B4DB4-8AE0-47C9-B7D3-4F17AF6CAF33}" type="presParOf" srcId="{793EED80-0CE9-4042-AF51-9B350455F299}" destId="{B0F85170-5EEF-44EC-B412-1BA07229452A}" srcOrd="5" destOrd="0" presId="urn:microsoft.com/office/officeart/2005/8/layout/lProcess2"/>
    <dgm:cxn modelId="{F4C8F0C6-940B-4B39-B56C-155600EE89AB}" type="presParOf" srcId="{793EED80-0CE9-4042-AF51-9B350455F299}" destId="{FC8A6886-C2BA-4E91-8119-74DA8F2F170F}" srcOrd="6" destOrd="0" presId="urn:microsoft.com/office/officeart/2005/8/layout/lProcess2"/>
    <dgm:cxn modelId="{B616FBBA-9C03-4D42-9C31-93552A05D36C}" type="presParOf" srcId="{793EED80-0CE9-4042-AF51-9B350455F299}" destId="{C31484DF-B06C-4A26-B607-FAC7DF3BEE97}" srcOrd="7" destOrd="0" presId="urn:microsoft.com/office/officeart/2005/8/layout/lProcess2"/>
    <dgm:cxn modelId="{2A6E28B9-588A-4AF7-991A-57C88CF26D49}" type="presParOf" srcId="{793EED80-0CE9-4042-AF51-9B350455F299}" destId="{2C77AD3E-1157-45FE-B0C0-1E468254865A}" srcOrd="8" destOrd="0" presId="urn:microsoft.com/office/officeart/2005/8/layout/lProcess2"/>
    <dgm:cxn modelId="{C911C415-C7EE-4098-97AE-770F4A0D0250}" type="presParOf" srcId="{793EED80-0CE9-4042-AF51-9B350455F299}" destId="{F2D63059-6483-4114-8D24-F766F0F4DE49}" srcOrd="9" destOrd="0" presId="urn:microsoft.com/office/officeart/2005/8/layout/lProcess2"/>
    <dgm:cxn modelId="{4F4446C8-98B0-49E3-ABF4-4B5A855EEC23}" type="presParOf" srcId="{793EED80-0CE9-4042-AF51-9B350455F299}" destId="{9ED9EE9D-57AC-4CB4-B3FA-68CED5E7A71B}" srcOrd="10" destOrd="0" presId="urn:microsoft.com/office/officeart/2005/8/layout/lProcess2"/>
    <dgm:cxn modelId="{DBE5C058-7608-42DE-B008-B34E8E9D497F}" type="presParOf" srcId="{793EED80-0CE9-4042-AF51-9B350455F299}" destId="{FEA7441D-CCB9-4949-A9FB-4DB61E277AE4}" srcOrd="11" destOrd="0" presId="urn:microsoft.com/office/officeart/2005/8/layout/lProcess2"/>
    <dgm:cxn modelId="{FD485E33-C2EC-4704-8932-DEF44FA3E7BA}" type="presParOf" srcId="{793EED80-0CE9-4042-AF51-9B350455F299}" destId="{148AC041-12E1-44F9-A9CD-3EB56A20EA52}" srcOrd="12" destOrd="0" presId="urn:microsoft.com/office/officeart/2005/8/layout/lProcess2"/>
    <dgm:cxn modelId="{3DA3ED52-BAA3-4975-8A88-2B150F89C3B7}" type="presParOf" srcId="{793EED80-0CE9-4042-AF51-9B350455F299}" destId="{71D058FF-9B32-4E74-9FB9-CCE3FD6AB10C}" srcOrd="13" destOrd="0" presId="urn:microsoft.com/office/officeart/2005/8/layout/lProcess2"/>
    <dgm:cxn modelId="{2B3CB1DA-02EC-44B4-8ADE-31BA4CA9F8C5}" type="presParOf" srcId="{793EED80-0CE9-4042-AF51-9B350455F299}" destId="{EB84F5EA-3721-4E2B-85BC-42D40712EB6C}" srcOrd="14" destOrd="0" presId="urn:microsoft.com/office/officeart/2005/8/layout/lProcess2"/>
    <dgm:cxn modelId="{D26499B1-6334-47FA-A07A-922005DEDA6C}" type="presParOf" srcId="{793EED80-0CE9-4042-AF51-9B350455F299}" destId="{A6350BE7-2293-489A-B212-8F1A944B5884}" srcOrd="15" destOrd="0" presId="urn:microsoft.com/office/officeart/2005/8/layout/lProcess2"/>
    <dgm:cxn modelId="{25E6149D-BF84-43B8-B197-F0EB3C165536}" type="presParOf" srcId="{793EED80-0CE9-4042-AF51-9B350455F299}" destId="{588A268F-BAFF-4819-9DE8-5D9D3BFA8DA3}" srcOrd="16" destOrd="0" presId="urn:microsoft.com/office/officeart/2005/8/layout/lProcess2"/>
    <dgm:cxn modelId="{D726C714-FA91-450D-A05C-0B1A57DE6598}" type="presParOf" srcId="{793EED80-0CE9-4042-AF51-9B350455F299}" destId="{9423DCA2-72F7-4A23-96EA-FAB1C01EF939}" srcOrd="17" destOrd="0" presId="urn:microsoft.com/office/officeart/2005/8/layout/lProcess2"/>
    <dgm:cxn modelId="{43C38684-9CB7-492D-B69A-5F6BF5AB8316}" type="presParOf" srcId="{793EED80-0CE9-4042-AF51-9B350455F299}" destId="{C1B93A5C-88A7-4028-B1D9-07CE7F6BD603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259C7C-1429-4649-A865-E1C0C2E7BBE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0E8032F0-CE40-4AB4-BE84-DA736896CCA5}">
      <dgm:prSet/>
      <dgm:spPr/>
      <dgm:t>
        <a:bodyPr/>
        <a:lstStyle/>
        <a:p>
          <a:pPr rtl="0"/>
          <a:r>
            <a:rPr lang="en-US" b="0" baseline="0" dirty="0" smtClean="0"/>
            <a:t>Balances and sales of car</a:t>
          </a:r>
          <a:endParaRPr lang="ru-RU" dirty="0"/>
        </a:p>
      </dgm:t>
    </dgm:pt>
    <dgm:pt modelId="{1DDC6B0E-F803-4DFD-8439-B76A137DFF37}" type="parTrans" cxnId="{A7529901-9885-4C1A-B56E-31AE0CEC2B06}">
      <dgm:prSet/>
      <dgm:spPr/>
      <dgm:t>
        <a:bodyPr/>
        <a:lstStyle/>
        <a:p>
          <a:endParaRPr lang="ru-RU"/>
        </a:p>
      </dgm:t>
    </dgm:pt>
    <dgm:pt modelId="{F3581D16-8274-4431-B790-644C43F5DCD2}" type="sibTrans" cxnId="{A7529901-9885-4C1A-B56E-31AE0CEC2B06}">
      <dgm:prSet/>
      <dgm:spPr/>
      <dgm:t>
        <a:bodyPr/>
        <a:lstStyle/>
        <a:p>
          <a:endParaRPr lang="ru-RU"/>
        </a:p>
      </dgm:t>
    </dgm:pt>
    <dgm:pt modelId="{11D1E3B6-7DEF-489E-AE49-E47F742A80EB}">
      <dgm:prSet/>
      <dgm:spPr/>
      <dgm:t>
        <a:bodyPr/>
        <a:lstStyle/>
        <a:p>
          <a:pPr rtl="0"/>
          <a:r>
            <a:rPr lang="en-US" b="0" baseline="0" smtClean="0"/>
            <a:t>Status of orders</a:t>
          </a:r>
          <a:endParaRPr lang="ru-RU"/>
        </a:p>
      </dgm:t>
    </dgm:pt>
    <dgm:pt modelId="{7AB87994-3B00-4A73-9020-3B9C2E5E02F0}" type="parTrans" cxnId="{EA375793-FE93-4292-B6D6-B69756E38C29}">
      <dgm:prSet/>
      <dgm:spPr/>
      <dgm:t>
        <a:bodyPr/>
        <a:lstStyle/>
        <a:p>
          <a:endParaRPr lang="ru-RU"/>
        </a:p>
      </dgm:t>
    </dgm:pt>
    <dgm:pt modelId="{1BA13A03-0C1E-4D88-9811-EC351B7F4FB1}" type="sibTrans" cxnId="{EA375793-FE93-4292-B6D6-B69756E38C29}">
      <dgm:prSet/>
      <dgm:spPr/>
      <dgm:t>
        <a:bodyPr/>
        <a:lstStyle/>
        <a:p>
          <a:endParaRPr lang="ru-RU"/>
        </a:p>
      </dgm:t>
    </dgm:pt>
    <dgm:pt modelId="{7F775225-3460-47DD-B8B7-94A34F8DB7B1}">
      <dgm:prSet/>
      <dgm:spPr/>
      <dgm:t>
        <a:bodyPr/>
        <a:lstStyle/>
        <a:p>
          <a:pPr rtl="0"/>
          <a:r>
            <a:rPr lang="en-US" b="0" baseline="0" dirty="0" smtClean="0"/>
            <a:t>Status of ordered car</a:t>
          </a:r>
          <a:endParaRPr lang="ru-RU" dirty="0"/>
        </a:p>
      </dgm:t>
    </dgm:pt>
    <dgm:pt modelId="{F3727541-9295-43F4-BBC7-41F2933AF741}" type="parTrans" cxnId="{F3E04C78-C965-4F23-9C29-A8A21B509830}">
      <dgm:prSet/>
      <dgm:spPr/>
      <dgm:t>
        <a:bodyPr/>
        <a:lstStyle/>
        <a:p>
          <a:endParaRPr lang="ru-RU"/>
        </a:p>
      </dgm:t>
    </dgm:pt>
    <dgm:pt modelId="{801E685B-3B72-4274-BAE3-732DA4A81375}" type="sibTrans" cxnId="{F3E04C78-C965-4F23-9C29-A8A21B509830}">
      <dgm:prSet/>
      <dgm:spPr/>
      <dgm:t>
        <a:bodyPr/>
        <a:lstStyle/>
        <a:p>
          <a:endParaRPr lang="ru-RU"/>
        </a:p>
      </dgm:t>
    </dgm:pt>
    <dgm:pt modelId="{6C1E5705-D1FE-4E85-802F-FD85F33B5AAC}">
      <dgm:prSet/>
      <dgm:spPr/>
      <dgm:t>
        <a:bodyPr/>
        <a:lstStyle/>
        <a:p>
          <a:pPr rtl="0"/>
          <a:r>
            <a:rPr lang="en-US" b="0" baseline="0" smtClean="0"/>
            <a:t>Report on installed specialty-equipment</a:t>
          </a:r>
          <a:endParaRPr lang="ru-RU"/>
        </a:p>
      </dgm:t>
    </dgm:pt>
    <dgm:pt modelId="{2B22C28A-2E24-469B-8621-6A7186AE2224}" type="parTrans" cxnId="{6AF031E5-65F0-4105-B263-F267240CE09C}">
      <dgm:prSet/>
      <dgm:spPr/>
      <dgm:t>
        <a:bodyPr/>
        <a:lstStyle/>
        <a:p>
          <a:endParaRPr lang="ru-RU"/>
        </a:p>
      </dgm:t>
    </dgm:pt>
    <dgm:pt modelId="{95F436EA-FB97-4375-A1C0-2C13FA17FADC}" type="sibTrans" cxnId="{6AF031E5-65F0-4105-B263-F267240CE09C}">
      <dgm:prSet/>
      <dgm:spPr/>
      <dgm:t>
        <a:bodyPr/>
        <a:lstStyle/>
        <a:p>
          <a:endParaRPr lang="ru-RU"/>
        </a:p>
      </dgm:t>
    </dgm:pt>
    <dgm:pt modelId="{37736B0D-AA27-4839-999C-3848BD323917}">
      <dgm:prSet/>
      <dgm:spPr/>
      <dgm:t>
        <a:bodyPr/>
        <a:lstStyle/>
        <a:p>
          <a:pPr rtl="0"/>
          <a:r>
            <a:rPr lang="en-US" b="0" baseline="0" dirty="0" smtClean="0"/>
            <a:t>Analysis of car sales</a:t>
          </a:r>
          <a:endParaRPr lang="ru-RU" dirty="0"/>
        </a:p>
      </dgm:t>
    </dgm:pt>
    <dgm:pt modelId="{2551AAE9-19B7-4EB0-838E-A612460E9BD4}" type="parTrans" cxnId="{AEAB50BE-DC61-4A0B-A841-F23DBD8ECFAA}">
      <dgm:prSet/>
      <dgm:spPr/>
      <dgm:t>
        <a:bodyPr/>
        <a:lstStyle/>
        <a:p>
          <a:endParaRPr lang="ru-RU"/>
        </a:p>
      </dgm:t>
    </dgm:pt>
    <dgm:pt modelId="{14F7E932-DEBA-4AE0-84F8-14813D8725CA}" type="sibTrans" cxnId="{AEAB50BE-DC61-4A0B-A841-F23DBD8ECFAA}">
      <dgm:prSet/>
      <dgm:spPr/>
      <dgm:t>
        <a:bodyPr/>
        <a:lstStyle/>
        <a:p>
          <a:endParaRPr lang="ru-RU"/>
        </a:p>
      </dgm:t>
    </dgm:pt>
    <dgm:pt modelId="{23894CE0-EF23-47FC-A12E-AFB31E8BEA24}" type="pres">
      <dgm:prSet presAssocID="{CF259C7C-1429-4649-A865-E1C0C2E7BB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E21CE-E0D3-4FD7-877B-44A0855F15D1}" type="pres">
      <dgm:prSet presAssocID="{0E8032F0-CE40-4AB4-BE84-DA736896CC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18817-460D-4954-9D2A-06C8CD567C7F}" type="pres">
      <dgm:prSet presAssocID="{F3581D16-8274-4431-B790-644C43F5DCD2}" presName="spacer" presStyleCnt="0"/>
      <dgm:spPr/>
    </dgm:pt>
    <dgm:pt modelId="{6CCEC466-C3D0-4CDD-A7E9-45CE9E12E8ED}" type="pres">
      <dgm:prSet presAssocID="{11D1E3B6-7DEF-489E-AE49-E47F742A80E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4770F-A7FD-40BC-B1C9-F22D9A6006D7}" type="pres">
      <dgm:prSet presAssocID="{1BA13A03-0C1E-4D88-9811-EC351B7F4FB1}" presName="spacer" presStyleCnt="0"/>
      <dgm:spPr/>
    </dgm:pt>
    <dgm:pt modelId="{B04045BE-6834-45FC-B259-A3611965CD55}" type="pres">
      <dgm:prSet presAssocID="{7F775225-3460-47DD-B8B7-94A34F8DB7B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350EF-1AD3-4104-914B-11B8D7DFADC6}" type="pres">
      <dgm:prSet presAssocID="{801E685B-3B72-4274-BAE3-732DA4A81375}" presName="spacer" presStyleCnt="0"/>
      <dgm:spPr/>
    </dgm:pt>
    <dgm:pt modelId="{CF9DC901-14BC-4F66-92E8-ED4CFABD4BD4}" type="pres">
      <dgm:prSet presAssocID="{6C1E5705-D1FE-4E85-802F-FD85F33B5A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6B62F-1F59-4A73-9656-71C129E029A6}" type="pres">
      <dgm:prSet presAssocID="{95F436EA-FB97-4375-A1C0-2C13FA17FADC}" presName="spacer" presStyleCnt="0"/>
      <dgm:spPr/>
    </dgm:pt>
    <dgm:pt modelId="{1BFDBD6A-B1B1-4E34-9E8D-204EDDD854A8}" type="pres">
      <dgm:prSet presAssocID="{37736B0D-AA27-4839-999C-3848BD32391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1AD59-32D5-4ADC-81A2-4532A3F617AE}" type="presOf" srcId="{6C1E5705-D1FE-4E85-802F-FD85F33B5AAC}" destId="{CF9DC901-14BC-4F66-92E8-ED4CFABD4BD4}" srcOrd="0" destOrd="0" presId="urn:microsoft.com/office/officeart/2005/8/layout/vList2"/>
    <dgm:cxn modelId="{AEAB50BE-DC61-4A0B-A841-F23DBD8ECFAA}" srcId="{CF259C7C-1429-4649-A865-E1C0C2E7BBE0}" destId="{37736B0D-AA27-4839-999C-3848BD323917}" srcOrd="4" destOrd="0" parTransId="{2551AAE9-19B7-4EB0-838E-A612460E9BD4}" sibTransId="{14F7E932-DEBA-4AE0-84F8-14813D8725CA}"/>
    <dgm:cxn modelId="{69E75495-D069-47CA-A8A7-FAE4AE4E1792}" type="presOf" srcId="{CF259C7C-1429-4649-A865-E1C0C2E7BBE0}" destId="{23894CE0-EF23-47FC-A12E-AFB31E8BEA24}" srcOrd="0" destOrd="0" presId="urn:microsoft.com/office/officeart/2005/8/layout/vList2"/>
    <dgm:cxn modelId="{E7B9D816-B45E-4FF5-86A0-861CBE3ED6DA}" type="presOf" srcId="{0E8032F0-CE40-4AB4-BE84-DA736896CCA5}" destId="{C53E21CE-E0D3-4FD7-877B-44A0855F15D1}" srcOrd="0" destOrd="0" presId="urn:microsoft.com/office/officeart/2005/8/layout/vList2"/>
    <dgm:cxn modelId="{D6ADFD7C-292C-496B-AB89-684870BCB58F}" type="presOf" srcId="{37736B0D-AA27-4839-999C-3848BD323917}" destId="{1BFDBD6A-B1B1-4E34-9E8D-204EDDD854A8}" srcOrd="0" destOrd="0" presId="urn:microsoft.com/office/officeart/2005/8/layout/vList2"/>
    <dgm:cxn modelId="{6AF031E5-65F0-4105-B263-F267240CE09C}" srcId="{CF259C7C-1429-4649-A865-E1C0C2E7BBE0}" destId="{6C1E5705-D1FE-4E85-802F-FD85F33B5AAC}" srcOrd="3" destOrd="0" parTransId="{2B22C28A-2E24-469B-8621-6A7186AE2224}" sibTransId="{95F436EA-FB97-4375-A1C0-2C13FA17FADC}"/>
    <dgm:cxn modelId="{A7529901-9885-4C1A-B56E-31AE0CEC2B06}" srcId="{CF259C7C-1429-4649-A865-E1C0C2E7BBE0}" destId="{0E8032F0-CE40-4AB4-BE84-DA736896CCA5}" srcOrd="0" destOrd="0" parTransId="{1DDC6B0E-F803-4DFD-8439-B76A137DFF37}" sibTransId="{F3581D16-8274-4431-B790-644C43F5DCD2}"/>
    <dgm:cxn modelId="{D3D35A6D-392F-43EA-A106-46B6D752321A}" type="presOf" srcId="{7F775225-3460-47DD-B8B7-94A34F8DB7B1}" destId="{B04045BE-6834-45FC-B259-A3611965CD55}" srcOrd="0" destOrd="0" presId="urn:microsoft.com/office/officeart/2005/8/layout/vList2"/>
    <dgm:cxn modelId="{F3E04C78-C965-4F23-9C29-A8A21B509830}" srcId="{CF259C7C-1429-4649-A865-E1C0C2E7BBE0}" destId="{7F775225-3460-47DD-B8B7-94A34F8DB7B1}" srcOrd="2" destOrd="0" parTransId="{F3727541-9295-43F4-BBC7-41F2933AF741}" sibTransId="{801E685B-3B72-4274-BAE3-732DA4A81375}"/>
    <dgm:cxn modelId="{4655E051-EB81-4308-A904-B47DEBCEF5ED}" type="presOf" srcId="{11D1E3B6-7DEF-489E-AE49-E47F742A80EB}" destId="{6CCEC466-C3D0-4CDD-A7E9-45CE9E12E8ED}" srcOrd="0" destOrd="0" presId="urn:microsoft.com/office/officeart/2005/8/layout/vList2"/>
    <dgm:cxn modelId="{EA375793-FE93-4292-B6D6-B69756E38C29}" srcId="{CF259C7C-1429-4649-A865-E1C0C2E7BBE0}" destId="{11D1E3B6-7DEF-489E-AE49-E47F742A80EB}" srcOrd="1" destOrd="0" parTransId="{7AB87994-3B00-4A73-9020-3B9C2E5E02F0}" sibTransId="{1BA13A03-0C1E-4D88-9811-EC351B7F4FB1}"/>
    <dgm:cxn modelId="{6D371E8C-C83C-4647-9EFD-765C796B265B}" type="presParOf" srcId="{23894CE0-EF23-47FC-A12E-AFB31E8BEA24}" destId="{C53E21CE-E0D3-4FD7-877B-44A0855F15D1}" srcOrd="0" destOrd="0" presId="urn:microsoft.com/office/officeart/2005/8/layout/vList2"/>
    <dgm:cxn modelId="{4085607F-4643-495E-A9E9-C815056521DB}" type="presParOf" srcId="{23894CE0-EF23-47FC-A12E-AFB31E8BEA24}" destId="{C2218817-460D-4954-9D2A-06C8CD567C7F}" srcOrd="1" destOrd="0" presId="urn:microsoft.com/office/officeart/2005/8/layout/vList2"/>
    <dgm:cxn modelId="{BCE90779-C92C-4672-84DF-42BA8DD18534}" type="presParOf" srcId="{23894CE0-EF23-47FC-A12E-AFB31E8BEA24}" destId="{6CCEC466-C3D0-4CDD-A7E9-45CE9E12E8ED}" srcOrd="2" destOrd="0" presId="urn:microsoft.com/office/officeart/2005/8/layout/vList2"/>
    <dgm:cxn modelId="{0C90B9B8-02FF-420B-B30E-D8597416ECD0}" type="presParOf" srcId="{23894CE0-EF23-47FC-A12E-AFB31E8BEA24}" destId="{0904770F-A7FD-40BC-B1C9-F22D9A6006D7}" srcOrd="3" destOrd="0" presId="urn:microsoft.com/office/officeart/2005/8/layout/vList2"/>
    <dgm:cxn modelId="{9E063D9C-2B34-45F0-BCB7-BA861B3FB6A6}" type="presParOf" srcId="{23894CE0-EF23-47FC-A12E-AFB31E8BEA24}" destId="{B04045BE-6834-45FC-B259-A3611965CD55}" srcOrd="4" destOrd="0" presId="urn:microsoft.com/office/officeart/2005/8/layout/vList2"/>
    <dgm:cxn modelId="{E0857564-77E2-4E1E-AC27-7BCD37014B71}" type="presParOf" srcId="{23894CE0-EF23-47FC-A12E-AFB31E8BEA24}" destId="{58E350EF-1AD3-4104-914B-11B8D7DFADC6}" srcOrd="5" destOrd="0" presId="urn:microsoft.com/office/officeart/2005/8/layout/vList2"/>
    <dgm:cxn modelId="{EDF0648F-A891-4651-8044-76E3C360AD04}" type="presParOf" srcId="{23894CE0-EF23-47FC-A12E-AFB31E8BEA24}" destId="{CF9DC901-14BC-4F66-92E8-ED4CFABD4BD4}" srcOrd="6" destOrd="0" presId="urn:microsoft.com/office/officeart/2005/8/layout/vList2"/>
    <dgm:cxn modelId="{4BBB1120-1B41-4A9E-9594-AA3B2CC3921E}" type="presParOf" srcId="{23894CE0-EF23-47FC-A12E-AFB31E8BEA24}" destId="{ACB6B62F-1F59-4A73-9656-71C129E029A6}" srcOrd="7" destOrd="0" presId="urn:microsoft.com/office/officeart/2005/8/layout/vList2"/>
    <dgm:cxn modelId="{4DC97214-BE78-4FD8-B184-8B1970542C71}" type="presParOf" srcId="{23894CE0-EF23-47FC-A12E-AFB31E8BEA24}" destId="{1BFDBD6A-B1B1-4E34-9E8D-204EDDD854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5242EA7-10F1-4834-B49F-634303572EC6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2A5194D2-BE84-4C56-8F47-67E045F83F34}">
      <dgm:prSet/>
      <dgm:spPr/>
      <dgm:t>
        <a:bodyPr/>
        <a:lstStyle/>
        <a:p>
          <a:pPr rtl="0"/>
          <a:r>
            <a:rPr lang="en-US" b="0" baseline="0" dirty="0" smtClean="0"/>
            <a:t>Set of documents</a:t>
          </a:r>
          <a:endParaRPr lang="ru-RU" dirty="0"/>
        </a:p>
      </dgm:t>
    </dgm:pt>
    <dgm:pt modelId="{6404E486-FA81-4A67-A12D-4158D11ABE2F}" type="parTrans" cxnId="{480702E1-863A-44E7-9F09-F3D5DFB3032D}">
      <dgm:prSet/>
      <dgm:spPr/>
      <dgm:t>
        <a:bodyPr/>
        <a:lstStyle/>
        <a:p>
          <a:endParaRPr lang="ru-RU"/>
        </a:p>
      </dgm:t>
    </dgm:pt>
    <dgm:pt modelId="{89598E00-FDC1-4C96-B265-92158F278B30}" type="sibTrans" cxnId="{480702E1-863A-44E7-9F09-F3D5DFB3032D}">
      <dgm:prSet/>
      <dgm:spPr/>
      <dgm:t>
        <a:bodyPr/>
        <a:lstStyle/>
        <a:p>
          <a:endParaRPr lang="ru-RU"/>
        </a:p>
      </dgm:t>
    </dgm:pt>
    <dgm:pt modelId="{384AF952-00AE-49D6-9E1F-54E373776D88}">
      <dgm:prSet custT="1"/>
      <dgm:spPr/>
      <dgm:t>
        <a:bodyPr/>
        <a:lstStyle/>
        <a:p>
          <a:pPr rtl="0"/>
          <a:r>
            <a:rPr lang="en-US" sz="1400" b="0" dirty="0" smtClean="0"/>
            <a:t>Cash receipt and issue notes</a:t>
          </a:r>
          <a:endParaRPr lang="ru-RU" sz="1400" dirty="0"/>
        </a:p>
      </dgm:t>
    </dgm:pt>
    <dgm:pt modelId="{426F5959-6791-43D6-B0EB-2767F38FC6F4}" type="parTrans" cxnId="{D7E2A413-85EC-4B03-A712-E99AA1B2E4D5}">
      <dgm:prSet/>
      <dgm:spPr/>
      <dgm:t>
        <a:bodyPr/>
        <a:lstStyle/>
        <a:p>
          <a:endParaRPr lang="ru-RU"/>
        </a:p>
      </dgm:t>
    </dgm:pt>
    <dgm:pt modelId="{83A1C610-C3CD-485F-9D66-B3C220788907}" type="sibTrans" cxnId="{D7E2A413-85EC-4B03-A712-E99AA1B2E4D5}">
      <dgm:prSet/>
      <dgm:spPr/>
      <dgm:t>
        <a:bodyPr/>
        <a:lstStyle/>
        <a:p>
          <a:endParaRPr lang="ru-RU"/>
        </a:p>
      </dgm:t>
    </dgm:pt>
    <dgm:pt modelId="{552A65C8-1BB7-461E-A1D7-E3C80E88AFD0}">
      <dgm:prSet custT="1"/>
      <dgm:spPr/>
      <dgm:t>
        <a:bodyPr/>
        <a:lstStyle/>
        <a:p>
          <a:pPr rtl="0"/>
          <a:r>
            <a:rPr lang="en-US" sz="1400" b="0" dirty="0" smtClean="0"/>
            <a:t>Bank statement and transfer order</a:t>
          </a:r>
          <a:endParaRPr lang="ru-RU" sz="1400" dirty="0"/>
        </a:p>
      </dgm:t>
    </dgm:pt>
    <dgm:pt modelId="{29605C23-DD7F-4B5A-B559-F2C6FA00FAE4}" type="parTrans" cxnId="{6B728535-C625-472F-9F2A-1EA2A16A7D1A}">
      <dgm:prSet/>
      <dgm:spPr/>
      <dgm:t>
        <a:bodyPr/>
        <a:lstStyle/>
        <a:p>
          <a:endParaRPr lang="ru-RU"/>
        </a:p>
      </dgm:t>
    </dgm:pt>
    <dgm:pt modelId="{8E20E17D-A804-40C4-82A6-5472913F20D6}" type="sibTrans" cxnId="{6B728535-C625-472F-9F2A-1EA2A16A7D1A}">
      <dgm:prSet/>
      <dgm:spPr/>
      <dgm:t>
        <a:bodyPr/>
        <a:lstStyle/>
        <a:p>
          <a:endParaRPr lang="ru-RU"/>
        </a:p>
      </dgm:t>
    </dgm:pt>
    <dgm:pt modelId="{A87748E3-3FBF-4D58-A620-D39C565B3D04}">
      <dgm:prSet custT="1"/>
      <dgm:spPr/>
      <dgm:t>
        <a:bodyPr/>
        <a:lstStyle/>
        <a:p>
          <a:pPr rtl="0"/>
          <a:r>
            <a:rPr lang="en-US" sz="1400" b="0" dirty="0" smtClean="0"/>
            <a:t>Encashment </a:t>
          </a:r>
          <a:endParaRPr lang="ru-RU" sz="1400" dirty="0"/>
        </a:p>
      </dgm:t>
    </dgm:pt>
    <dgm:pt modelId="{3C8AE2B3-423E-4CF7-9A71-2CBA017786FD}" type="parTrans" cxnId="{1DB2567D-C37F-4395-8B27-930922C1FF67}">
      <dgm:prSet/>
      <dgm:spPr/>
      <dgm:t>
        <a:bodyPr/>
        <a:lstStyle/>
        <a:p>
          <a:endParaRPr lang="ru-RU"/>
        </a:p>
      </dgm:t>
    </dgm:pt>
    <dgm:pt modelId="{3C18EAD0-CD25-4C19-BB80-13850CBD18B7}" type="sibTrans" cxnId="{1DB2567D-C37F-4395-8B27-930922C1FF67}">
      <dgm:prSet/>
      <dgm:spPr/>
      <dgm:t>
        <a:bodyPr/>
        <a:lstStyle/>
        <a:p>
          <a:endParaRPr lang="ru-RU"/>
        </a:p>
      </dgm:t>
    </dgm:pt>
    <dgm:pt modelId="{1E377EA0-D579-4039-A91F-07955828FE30}">
      <dgm:prSet custT="1"/>
      <dgm:spPr/>
      <dgm:t>
        <a:bodyPr/>
        <a:lstStyle/>
        <a:p>
          <a:pPr rtl="0"/>
          <a:r>
            <a:rPr lang="en-US" sz="1400" b="0" dirty="0" smtClean="0"/>
            <a:t>Delivery-Acceptance Act of security papers</a:t>
          </a:r>
          <a:endParaRPr lang="ru-RU" sz="1400" dirty="0"/>
        </a:p>
      </dgm:t>
    </dgm:pt>
    <dgm:pt modelId="{62F082E8-4DC7-44E3-9EEF-4D07942A92E3}" type="parTrans" cxnId="{3B8C849E-2416-4D55-B7CC-1DCEBE02A121}">
      <dgm:prSet/>
      <dgm:spPr/>
      <dgm:t>
        <a:bodyPr/>
        <a:lstStyle/>
        <a:p>
          <a:endParaRPr lang="ru-RU"/>
        </a:p>
      </dgm:t>
    </dgm:pt>
    <dgm:pt modelId="{782FA32D-6F6F-4778-9098-E8AF3EA31231}" type="sibTrans" cxnId="{3B8C849E-2416-4D55-B7CC-1DCEBE02A121}">
      <dgm:prSet/>
      <dgm:spPr/>
      <dgm:t>
        <a:bodyPr/>
        <a:lstStyle/>
        <a:p>
          <a:endParaRPr lang="ru-RU"/>
        </a:p>
      </dgm:t>
    </dgm:pt>
    <dgm:pt modelId="{2529B519-B0D6-482A-9631-D2A3FB8A3CE5}">
      <dgm:prSet custT="1"/>
      <dgm:spPr/>
      <dgm:t>
        <a:bodyPr/>
        <a:lstStyle/>
        <a:p>
          <a:pPr rtl="0"/>
          <a:r>
            <a:rPr lang="en-US" sz="1400" b="0" dirty="0" smtClean="0"/>
            <a:t>Reports</a:t>
          </a:r>
          <a:endParaRPr lang="ru-RU" sz="1400" dirty="0"/>
        </a:p>
      </dgm:t>
    </dgm:pt>
    <dgm:pt modelId="{8126D5EF-38CF-4369-B3AE-6D8BD1500D80}" type="parTrans" cxnId="{24F6A676-0C99-40E6-A90C-018630B17379}">
      <dgm:prSet/>
      <dgm:spPr/>
      <dgm:t>
        <a:bodyPr/>
        <a:lstStyle/>
        <a:p>
          <a:endParaRPr lang="ru-RU"/>
        </a:p>
      </dgm:t>
    </dgm:pt>
    <dgm:pt modelId="{5F21FB58-C1FE-40EC-B739-A622574344CD}" type="sibTrans" cxnId="{24F6A676-0C99-40E6-A90C-018630B17379}">
      <dgm:prSet/>
      <dgm:spPr/>
      <dgm:t>
        <a:bodyPr/>
        <a:lstStyle/>
        <a:p>
          <a:endParaRPr lang="ru-RU"/>
        </a:p>
      </dgm:t>
    </dgm:pt>
    <dgm:pt modelId="{6645F1F8-0CA8-4F56-8450-560CC735770D}">
      <dgm:prSet custT="1"/>
      <dgm:spPr/>
      <dgm:t>
        <a:bodyPr/>
        <a:lstStyle/>
        <a:p>
          <a:pPr rtl="0"/>
          <a:r>
            <a:rPr lang="en-US" sz="1400" b="0" dirty="0" smtClean="0"/>
            <a:t>Balances and turnovers of capital</a:t>
          </a:r>
          <a:endParaRPr lang="ru-RU" sz="1400" dirty="0"/>
        </a:p>
      </dgm:t>
    </dgm:pt>
    <dgm:pt modelId="{E8389000-3DE4-435E-838B-C8823074AD82}" type="parTrans" cxnId="{5050ACCC-5BD0-48E1-A89B-FB8B229C5575}">
      <dgm:prSet/>
      <dgm:spPr/>
      <dgm:t>
        <a:bodyPr/>
        <a:lstStyle/>
        <a:p>
          <a:endParaRPr lang="ru-RU"/>
        </a:p>
      </dgm:t>
    </dgm:pt>
    <dgm:pt modelId="{8E7D7F2D-68C2-4A11-A28E-0CBD972CA382}" type="sibTrans" cxnId="{5050ACCC-5BD0-48E1-A89B-FB8B229C5575}">
      <dgm:prSet/>
      <dgm:spPr/>
      <dgm:t>
        <a:bodyPr/>
        <a:lstStyle/>
        <a:p>
          <a:endParaRPr lang="ru-RU"/>
        </a:p>
      </dgm:t>
    </dgm:pt>
    <dgm:pt modelId="{63960A9B-1C24-4AD7-83C3-3F7643055A61}">
      <dgm:prSet/>
      <dgm:spPr/>
      <dgm:t>
        <a:bodyPr/>
        <a:lstStyle/>
        <a:p>
          <a:pPr rtl="0"/>
          <a:r>
            <a:rPr lang="en-US" b="0" baseline="0" smtClean="0"/>
            <a:t>Bank customer</a:t>
          </a:r>
          <a:endParaRPr lang="ru-RU"/>
        </a:p>
      </dgm:t>
    </dgm:pt>
    <dgm:pt modelId="{CB1F7290-095C-43E4-B958-6A5AE6057AAE}" type="parTrans" cxnId="{CC98A7DC-3F11-48C6-AB78-F83DEBA0A9D4}">
      <dgm:prSet/>
      <dgm:spPr/>
      <dgm:t>
        <a:bodyPr/>
        <a:lstStyle/>
        <a:p>
          <a:endParaRPr lang="ru-RU"/>
        </a:p>
      </dgm:t>
    </dgm:pt>
    <dgm:pt modelId="{844B9745-1221-4B5E-AD58-1749906DB867}" type="sibTrans" cxnId="{CC98A7DC-3F11-48C6-AB78-F83DEBA0A9D4}">
      <dgm:prSet/>
      <dgm:spPr/>
      <dgm:t>
        <a:bodyPr/>
        <a:lstStyle/>
        <a:p>
          <a:endParaRPr lang="ru-RU"/>
        </a:p>
      </dgm:t>
    </dgm:pt>
    <dgm:pt modelId="{63BA4D42-3D3C-406A-838E-6F67389DB7AB}" type="pres">
      <dgm:prSet presAssocID="{C5242EA7-10F1-4834-B49F-634303572E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1A758-A47C-404D-9DA0-CD0681366FFD}" type="pres">
      <dgm:prSet presAssocID="{2A5194D2-BE84-4C56-8F47-67E045F83F3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02885-2486-4FAE-91F4-D8B3DFE4D9E5}" type="pres">
      <dgm:prSet presAssocID="{2A5194D2-BE84-4C56-8F47-67E045F83F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9D3B8-20EF-469C-96CC-D01B9C84A30E}" type="pres">
      <dgm:prSet presAssocID="{63960A9B-1C24-4AD7-83C3-3F7643055A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C849E-2416-4D55-B7CC-1DCEBE02A121}" srcId="{2A5194D2-BE84-4C56-8F47-67E045F83F34}" destId="{1E377EA0-D579-4039-A91F-07955828FE30}" srcOrd="3" destOrd="0" parTransId="{62F082E8-4DC7-44E3-9EEF-4D07942A92E3}" sibTransId="{782FA32D-6F6F-4778-9098-E8AF3EA31231}"/>
    <dgm:cxn modelId="{480702E1-863A-44E7-9F09-F3D5DFB3032D}" srcId="{C5242EA7-10F1-4834-B49F-634303572EC6}" destId="{2A5194D2-BE84-4C56-8F47-67E045F83F34}" srcOrd="0" destOrd="0" parTransId="{6404E486-FA81-4A67-A12D-4158D11ABE2F}" sibTransId="{89598E00-FDC1-4C96-B265-92158F278B30}"/>
    <dgm:cxn modelId="{BA5C569E-5109-42CB-B3A1-A51458BBF323}" type="presOf" srcId="{2A5194D2-BE84-4C56-8F47-67E045F83F34}" destId="{8451A758-A47C-404D-9DA0-CD0681366FFD}" srcOrd="0" destOrd="0" presId="urn:microsoft.com/office/officeart/2005/8/layout/vList2"/>
    <dgm:cxn modelId="{24F6A676-0C99-40E6-A90C-018630B17379}" srcId="{2A5194D2-BE84-4C56-8F47-67E045F83F34}" destId="{2529B519-B0D6-482A-9631-D2A3FB8A3CE5}" srcOrd="4" destOrd="0" parTransId="{8126D5EF-38CF-4369-B3AE-6D8BD1500D80}" sibTransId="{5F21FB58-C1FE-40EC-B739-A622574344CD}"/>
    <dgm:cxn modelId="{DEB59B56-0DD6-4E59-8560-A63B0C9D9262}" type="presOf" srcId="{1E377EA0-D579-4039-A91F-07955828FE30}" destId="{E8B02885-2486-4FAE-91F4-D8B3DFE4D9E5}" srcOrd="0" destOrd="3" presId="urn:microsoft.com/office/officeart/2005/8/layout/vList2"/>
    <dgm:cxn modelId="{B7B18EB1-4CBF-460D-8232-FE63072F4DFF}" type="presOf" srcId="{384AF952-00AE-49D6-9E1F-54E373776D88}" destId="{E8B02885-2486-4FAE-91F4-D8B3DFE4D9E5}" srcOrd="0" destOrd="0" presId="urn:microsoft.com/office/officeart/2005/8/layout/vList2"/>
    <dgm:cxn modelId="{A2DF1E4D-43E1-484B-A577-006A6F411A42}" type="presOf" srcId="{6645F1F8-0CA8-4F56-8450-560CC735770D}" destId="{E8B02885-2486-4FAE-91F4-D8B3DFE4D9E5}" srcOrd="0" destOrd="5" presId="urn:microsoft.com/office/officeart/2005/8/layout/vList2"/>
    <dgm:cxn modelId="{EAA4071B-8929-4341-84A8-9BE969E60B0B}" type="presOf" srcId="{63960A9B-1C24-4AD7-83C3-3F7643055A61}" destId="{1029D3B8-20EF-469C-96CC-D01B9C84A30E}" srcOrd="0" destOrd="0" presId="urn:microsoft.com/office/officeart/2005/8/layout/vList2"/>
    <dgm:cxn modelId="{D7E2A413-85EC-4B03-A712-E99AA1B2E4D5}" srcId="{2A5194D2-BE84-4C56-8F47-67E045F83F34}" destId="{384AF952-00AE-49D6-9E1F-54E373776D88}" srcOrd="0" destOrd="0" parTransId="{426F5959-6791-43D6-B0EB-2767F38FC6F4}" sibTransId="{83A1C610-C3CD-485F-9D66-B3C220788907}"/>
    <dgm:cxn modelId="{CC98A7DC-3F11-48C6-AB78-F83DEBA0A9D4}" srcId="{C5242EA7-10F1-4834-B49F-634303572EC6}" destId="{63960A9B-1C24-4AD7-83C3-3F7643055A61}" srcOrd="1" destOrd="0" parTransId="{CB1F7290-095C-43E4-B958-6A5AE6057AAE}" sibTransId="{844B9745-1221-4B5E-AD58-1749906DB867}"/>
    <dgm:cxn modelId="{5050ACCC-5BD0-48E1-A89B-FB8B229C5575}" srcId="{2A5194D2-BE84-4C56-8F47-67E045F83F34}" destId="{6645F1F8-0CA8-4F56-8450-560CC735770D}" srcOrd="5" destOrd="0" parTransId="{E8389000-3DE4-435E-838B-C8823074AD82}" sibTransId="{8E7D7F2D-68C2-4A11-A28E-0CBD972CA382}"/>
    <dgm:cxn modelId="{E12D9391-2AB0-47AC-BB17-AE9EF4042335}" type="presOf" srcId="{A87748E3-3FBF-4D58-A620-D39C565B3D04}" destId="{E8B02885-2486-4FAE-91F4-D8B3DFE4D9E5}" srcOrd="0" destOrd="2" presId="urn:microsoft.com/office/officeart/2005/8/layout/vList2"/>
    <dgm:cxn modelId="{4071C8A2-CEFE-4D05-95B6-1829FB445993}" type="presOf" srcId="{552A65C8-1BB7-461E-A1D7-E3C80E88AFD0}" destId="{E8B02885-2486-4FAE-91F4-D8B3DFE4D9E5}" srcOrd="0" destOrd="1" presId="urn:microsoft.com/office/officeart/2005/8/layout/vList2"/>
    <dgm:cxn modelId="{9A4BABF4-2B97-4426-B484-5228B65C77DA}" type="presOf" srcId="{C5242EA7-10F1-4834-B49F-634303572EC6}" destId="{63BA4D42-3D3C-406A-838E-6F67389DB7AB}" srcOrd="0" destOrd="0" presId="urn:microsoft.com/office/officeart/2005/8/layout/vList2"/>
    <dgm:cxn modelId="{F5B5FBEC-D3FC-40AF-9513-8406FFE2BFC8}" type="presOf" srcId="{2529B519-B0D6-482A-9631-D2A3FB8A3CE5}" destId="{E8B02885-2486-4FAE-91F4-D8B3DFE4D9E5}" srcOrd="0" destOrd="4" presId="urn:microsoft.com/office/officeart/2005/8/layout/vList2"/>
    <dgm:cxn modelId="{1DB2567D-C37F-4395-8B27-930922C1FF67}" srcId="{2A5194D2-BE84-4C56-8F47-67E045F83F34}" destId="{A87748E3-3FBF-4D58-A620-D39C565B3D04}" srcOrd="2" destOrd="0" parTransId="{3C8AE2B3-423E-4CF7-9A71-2CBA017786FD}" sibTransId="{3C18EAD0-CD25-4C19-BB80-13850CBD18B7}"/>
    <dgm:cxn modelId="{6B728535-C625-472F-9F2A-1EA2A16A7D1A}" srcId="{2A5194D2-BE84-4C56-8F47-67E045F83F34}" destId="{552A65C8-1BB7-461E-A1D7-E3C80E88AFD0}" srcOrd="1" destOrd="0" parTransId="{29605C23-DD7F-4B5A-B559-F2C6FA00FAE4}" sibTransId="{8E20E17D-A804-40C4-82A6-5472913F20D6}"/>
    <dgm:cxn modelId="{7CE7E036-96CA-429C-B5AA-36F06848DD78}" type="presParOf" srcId="{63BA4D42-3D3C-406A-838E-6F67389DB7AB}" destId="{8451A758-A47C-404D-9DA0-CD0681366FFD}" srcOrd="0" destOrd="0" presId="urn:microsoft.com/office/officeart/2005/8/layout/vList2"/>
    <dgm:cxn modelId="{15B03B1F-970E-490F-9326-3D07F0779E84}" type="presParOf" srcId="{63BA4D42-3D3C-406A-838E-6F67389DB7AB}" destId="{E8B02885-2486-4FAE-91F4-D8B3DFE4D9E5}" srcOrd="1" destOrd="0" presId="urn:microsoft.com/office/officeart/2005/8/layout/vList2"/>
    <dgm:cxn modelId="{9C0AB55E-B86E-457C-9F8F-6A9C6FCB143F}" type="presParOf" srcId="{63BA4D42-3D3C-406A-838E-6F67389DB7AB}" destId="{1029D3B8-20EF-469C-96CC-D01B9C84A3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1EA2C17-DA4D-404C-B0A8-4794861512A6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F5FD7E9-B996-41DE-B985-DDAAB6566ADC}">
      <dgm:prSet/>
      <dgm:spPr/>
      <dgm:t>
        <a:bodyPr/>
        <a:lstStyle/>
        <a:p>
          <a:pPr rtl="0"/>
          <a:r>
            <a:rPr lang="en-US" b="0" baseline="0" dirty="0" smtClean="0"/>
            <a:t>Income or expense can be fixed by any document that tilts enterprise balance</a:t>
          </a:r>
          <a:endParaRPr lang="ru-RU" dirty="0"/>
        </a:p>
      </dgm:t>
    </dgm:pt>
    <dgm:pt modelId="{BE8C8667-DB8D-462B-87D4-A126AF638F9C}" type="parTrans" cxnId="{1E1369F6-9F8F-468B-8248-98A51A4C4C31}">
      <dgm:prSet/>
      <dgm:spPr/>
      <dgm:t>
        <a:bodyPr/>
        <a:lstStyle/>
        <a:p>
          <a:endParaRPr lang="ru-RU"/>
        </a:p>
      </dgm:t>
    </dgm:pt>
    <dgm:pt modelId="{6AAD989A-5D0A-4F6F-A075-5B6BF3F92E52}" type="sibTrans" cxnId="{1E1369F6-9F8F-468B-8248-98A51A4C4C31}">
      <dgm:prSet/>
      <dgm:spPr/>
      <dgm:t>
        <a:bodyPr/>
        <a:lstStyle/>
        <a:p>
          <a:endParaRPr lang="ru-RU"/>
        </a:p>
      </dgm:t>
    </dgm:pt>
    <dgm:pt modelId="{45F82EF1-404D-463A-8E65-31E780135457}">
      <dgm:prSet/>
      <dgm:spPr/>
      <dgm:t>
        <a:bodyPr/>
        <a:lstStyle/>
        <a:p>
          <a:pPr rtl="0"/>
          <a:r>
            <a:rPr lang="en-US" b="0" baseline="0" smtClean="0"/>
            <a:t>Reports</a:t>
          </a:r>
          <a:endParaRPr lang="ru-RU"/>
        </a:p>
      </dgm:t>
    </dgm:pt>
    <dgm:pt modelId="{5F3854F4-B7D0-4149-9D4A-C246F7FEFE8F}" type="parTrans" cxnId="{2E9D22EB-3BB6-4C60-A45C-E294EAB76E6B}">
      <dgm:prSet/>
      <dgm:spPr/>
      <dgm:t>
        <a:bodyPr/>
        <a:lstStyle/>
        <a:p>
          <a:endParaRPr lang="ru-RU"/>
        </a:p>
      </dgm:t>
    </dgm:pt>
    <dgm:pt modelId="{B989833C-D5E0-49A5-9B72-B8022C9D0034}" type="sibTrans" cxnId="{2E9D22EB-3BB6-4C60-A45C-E294EAB76E6B}">
      <dgm:prSet/>
      <dgm:spPr/>
      <dgm:t>
        <a:bodyPr/>
        <a:lstStyle/>
        <a:p>
          <a:endParaRPr lang="ru-RU"/>
        </a:p>
      </dgm:t>
    </dgm:pt>
    <dgm:pt modelId="{F764060E-16CD-4B1C-B147-65A557EEBC72}">
      <dgm:prSet custT="1"/>
      <dgm:spPr/>
      <dgm:t>
        <a:bodyPr/>
        <a:lstStyle/>
        <a:p>
          <a:pPr rtl="0"/>
          <a:r>
            <a:rPr lang="en-US" sz="1600" b="0" dirty="0" smtClean="0"/>
            <a:t>Income and expenses</a:t>
          </a:r>
          <a:endParaRPr lang="ru-RU" sz="1600" dirty="0"/>
        </a:p>
      </dgm:t>
    </dgm:pt>
    <dgm:pt modelId="{D91049A7-2574-4CE4-9D26-0E83143FF8AE}" type="parTrans" cxnId="{1A0B56A0-480E-43DB-9CA9-CF97D51D5661}">
      <dgm:prSet/>
      <dgm:spPr/>
      <dgm:t>
        <a:bodyPr/>
        <a:lstStyle/>
        <a:p>
          <a:endParaRPr lang="ru-RU"/>
        </a:p>
      </dgm:t>
    </dgm:pt>
    <dgm:pt modelId="{ADB24BA8-61A9-4025-B2CA-A3BDFCC9201D}" type="sibTrans" cxnId="{1A0B56A0-480E-43DB-9CA9-CF97D51D5661}">
      <dgm:prSet/>
      <dgm:spPr/>
      <dgm:t>
        <a:bodyPr/>
        <a:lstStyle/>
        <a:p>
          <a:endParaRPr lang="ru-RU"/>
        </a:p>
      </dgm:t>
    </dgm:pt>
    <dgm:pt modelId="{25103B2B-BA22-472F-8CE0-80C457A3CB93}" type="pres">
      <dgm:prSet presAssocID="{91EA2C17-DA4D-404C-B0A8-479486151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A2562-E1E0-4D40-8B54-1944DB638A1F}" type="pres">
      <dgm:prSet presAssocID="{EF5FD7E9-B996-41DE-B985-DDAAB6566ADC}" presName="parentText" presStyleLbl="node1" presStyleIdx="0" presStyleCnt="2" custScaleY="140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C0264-06CB-4814-B4DF-5348D0CE600B}" type="pres">
      <dgm:prSet presAssocID="{6AAD989A-5D0A-4F6F-A075-5B6BF3F92E52}" presName="spacer" presStyleCnt="0"/>
      <dgm:spPr/>
    </dgm:pt>
    <dgm:pt modelId="{244A0723-1D43-4EFE-8243-FB369A7F4649}" type="pres">
      <dgm:prSet presAssocID="{45F82EF1-404D-463A-8E65-31E780135457}" presName="parentText" presStyleLbl="node1" presStyleIdx="1" presStyleCnt="2" custScaleY="142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6E001-9A42-409C-9E44-EB00E3BDB09F}" type="pres">
      <dgm:prSet presAssocID="{45F82EF1-404D-463A-8E65-31E7801354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B56A0-480E-43DB-9CA9-CF97D51D5661}" srcId="{45F82EF1-404D-463A-8E65-31E780135457}" destId="{F764060E-16CD-4B1C-B147-65A557EEBC72}" srcOrd="0" destOrd="0" parTransId="{D91049A7-2574-4CE4-9D26-0E83143FF8AE}" sibTransId="{ADB24BA8-61A9-4025-B2CA-A3BDFCC9201D}"/>
    <dgm:cxn modelId="{1CE3D20D-64A8-4D2D-A9FC-8178E52173F0}" type="presOf" srcId="{91EA2C17-DA4D-404C-B0A8-4794861512A6}" destId="{25103B2B-BA22-472F-8CE0-80C457A3CB93}" srcOrd="0" destOrd="0" presId="urn:microsoft.com/office/officeart/2005/8/layout/vList2"/>
    <dgm:cxn modelId="{2E9D22EB-3BB6-4C60-A45C-E294EAB76E6B}" srcId="{91EA2C17-DA4D-404C-B0A8-4794861512A6}" destId="{45F82EF1-404D-463A-8E65-31E780135457}" srcOrd="1" destOrd="0" parTransId="{5F3854F4-B7D0-4149-9D4A-C246F7FEFE8F}" sibTransId="{B989833C-D5E0-49A5-9B72-B8022C9D0034}"/>
    <dgm:cxn modelId="{1E1369F6-9F8F-468B-8248-98A51A4C4C31}" srcId="{91EA2C17-DA4D-404C-B0A8-4794861512A6}" destId="{EF5FD7E9-B996-41DE-B985-DDAAB6566ADC}" srcOrd="0" destOrd="0" parTransId="{BE8C8667-DB8D-462B-87D4-A126AF638F9C}" sibTransId="{6AAD989A-5D0A-4F6F-A075-5B6BF3F92E52}"/>
    <dgm:cxn modelId="{296D941A-10EA-48D1-AFBC-61F2001539B4}" type="presOf" srcId="{F764060E-16CD-4B1C-B147-65A557EEBC72}" destId="{1D56E001-9A42-409C-9E44-EB00E3BDB09F}" srcOrd="0" destOrd="0" presId="urn:microsoft.com/office/officeart/2005/8/layout/vList2"/>
    <dgm:cxn modelId="{3BC76039-F942-485A-8D4B-82AEDB6691C6}" type="presOf" srcId="{EF5FD7E9-B996-41DE-B985-DDAAB6566ADC}" destId="{9C0A2562-E1E0-4D40-8B54-1944DB638A1F}" srcOrd="0" destOrd="0" presId="urn:microsoft.com/office/officeart/2005/8/layout/vList2"/>
    <dgm:cxn modelId="{8046D03A-5158-48D0-BF33-DDE897C8B16B}" type="presOf" srcId="{45F82EF1-404D-463A-8E65-31E780135457}" destId="{244A0723-1D43-4EFE-8243-FB369A7F4649}" srcOrd="0" destOrd="0" presId="urn:microsoft.com/office/officeart/2005/8/layout/vList2"/>
    <dgm:cxn modelId="{792C3501-08A3-4850-B97B-31E1A1FF7B5D}" type="presParOf" srcId="{25103B2B-BA22-472F-8CE0-80C457A3CB93}" destId="{9C0A2562-E1E0-4D40-8B54-1944DB638A1F}" srcOrd="0" destOrd="0" presId="urn:microsoft.com/office/officeart/2005/8/layout/vList2"/>
    <dgm:cxn modelId="{1C4B83C4-EBBD-443C-8B8D-F0BAF048E6AA}" type="presParOf" srcId="{25103B2B-BA22-472F-8CE0-80C457A3CB93}" destId="{5C6C0264-06CB-4814-B4DF-5348D0CE600B}" srcOrd="1" destOrd="0" presId="urn:microsoft.com/office/officeart/2005/8/layout/vList2"/>
    <dgm:cxn modelId="{3645C3BC-245E-4371-8915-E93CCF13FF51}" type="presParOf" srcId="{25103B2B-BA22-472F-8CE0-80C457A3CB93}" destId="{244A0723-1D43-4EFE-8243-FB369A7F4649}" srcOrd="2" destOrd="0" presId="urn:microsoft.com/office/officeart/2005/8/layout/vList2"/>
    <dgm:cxn modelId="{2C5FBC93-93FB-42FB-AAFE-D8BA45DE0CD1}" type="presParOf" srcId="{25103B2B-BA22-472F-8CE0-80C457A3CB93}" destId="{1D56E001-9A42-409C-9E44-EB00E3BDB0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00F59C4-1A77-440A-B161-120E92A82253}" type="doc">
      <dgm:prSet loTypeId="urn:microsoft.com/office/officeart/2005/8/layout/radial5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F37D5FB-B5B7-4002-BD8E-A092562603F9}">
      <dgm:prSet/>
      <dgm:spPr/>
      <dgm:t>
        <a:bodyPr/>
        <a:lstStyle/>
        <a:p>
          <a:pPr rtl="0"/>
          <a:r>
            <a:rPr lang="en-US" b="0" baseline="0" dirty="0" smtClean="0"/>
            <a:t>Budgets</a:t>
          </a:r>
          <a:endParaRPr lang="ru-RU" dirty="0"/>
        </a:p>
      </dgm:t>
    </dgm:pt>
    <dgm:pt modelId="{F4A67094-F6F6-4756-9903-DC80C116F35A}" type="parTrans" cxnId="{CDE12C25-91C3-405E-BF31-BD671C34478E}">
      <dgm:prSet/>
      <dgm:spPr/>
      <dgm:t>
        <a:bodyPr/>
        <a:lstStyle/>
        <a:p>
          <a:endParaRPr lang="ru-RU"/>
        </a:p>
      </dgm:t>
    </dgm:pt>
    <dgm:pt modelId="{CF1197B6-0372-41BA-A5AD-F17F7B65EF42}" type="sibTrans" cxnId="{CDE12C25-91C3-405E-BF31-BD671C34478E}">
      <dgm:prSet/>
      <dgm:spPr/>
      <dgm:t>
        <a:bodyPr/>
        <a:lstStyle/>
        <a:p>
          <a:endParaRPr lang="ru-RU"/>
        </a:p>
      </dgm:t>
    </dgm:pt>
    <dgm:pt modelId="{38FDEA95-BAB9-424E-9CAE-F3069D5161B8}">
      <dgm:prSet custT="1"/>
      <dgm:spPr/>
      <dgm:t>
        <a:bodyPr/>
        <a:lstStyle/>
        <a:p>
          <a:pPr rtl="0"/>
          <a:r>
            <a:rPr lang="en-US" sz="1400" b="0" smtClean="0"/>
            <a:t>Budget of spare parts sales</a:t>
          </a:r>
          <a:endParaRPr lang="ru-RU" sz="1400"/>
        </a:p>
      </dgm:t>
    </dgm:pt>
    <dgm:pt modelId="{AD172939-02E6-42FC-9E84-3ED7226F1595}" type="parTrans" cxnId="{8A35545E-4BDB-4AD8-BA29-6C0AF7B33241}">
      <dgm:prSet/>
      <dgm:spPr/>
      <dgm:t>
        <a:bodyPr/>
        <a:lstStyle/>
        <a:p>
          <a:endParaRPr lang="ru-RU"/>
        </a:p>
      </dgm:t>
    </dgm:pt>
    <dgm:pt modelId="{9142ACAC-EC54-461C-878C-655DBF41ABD4}" type="sibTrans" cxnId="{8A35545E-4BDB-4AD8-BA29-6C0AF7B33241}">
      <dgm:prSet/>
      <dgm:spPr/>
      <dgm:t>
        <a:bodyPr/>
        <a:lstStyle/>
        <a:p>
          <a:endParaRPr lang="ru-RU"/>
        </a:p>
      </dgm:t>
    </dgm:pt>
    <dgm:pt modelId="{9E37D4A6-8B6B-45FD-B6A6-39B33FF6D467}">
      <dgm:prSet custT="1"/>
      <dgm:spPr/>
      <dgm:t>
        <a:bodyPr/>
        <a:lstStyle/>
        <a:p>
          <a:pPr rtl="0"/>
          <a:r>
            <a:rPr lang="en-US" sz="1400" b="0" dirty="0" smtClean="0"/>
            <a:t>Budget of spare parts purchase</a:t>
          </a:r>
          <a:endParaRPr lang="ru-RU" sz="1400" dirty="0"/>
        </a:p>
      </dgm:t>
    </dgm:pt>
    <dgm:pt modelId="{0BD6DCA5-5E2E-40FB-9B35-083C3B2A7F11}" type="parTrans" cxnId="{7CBF28BF-3614-468E-8E76-19A148CAB3B8}">
      <dgm:prSet/>
      <dgm:spPr/>
      <dgm:t>
        <a:bodyPr/>
        <a:lstStyle/>
        <a:p>
          <a:endParaRPr lang="ru-RU"/>
        </a:p>
      </dgm:t>
    </dgm:pt>
    <dgm:pt modelId="{047CD0CB-BA4B-4B87-B9FE-3D3571E7B7BB}" type="sibTrans" cxnId="{7CBF28BF-3614-468E-8E76-19A148CAB3B8}">
      <dgm:prSet/>
      <dgm:spPr/>
      <dgm:t>
        <a:bodyPr/>
        <a:lstStyle/>
        <a:p>
          <a:endParaRPr lang="ru-RU"/>
        </a:p>
      </dgm:t>
    </dgm:pt>
    <dgm:pt modelId="{C967B7E0-1B78-4C5F-B8BD-9886C7DBF6A5}">
      <dgm:prSet custT="1"/>
      <dgm:spPr/>
      <dgm:t>
        <a:bodyPr/>
        <a:lstStyle/>
        <a:p>
          <a:pPr rtl="0"/>
          <a:r>
            <a:rPr lang="en-US" sz="1400" b="0" dirty="0" smtClean="0"/>
            <a:t>Budget of workshop</a:t>
          </a:r>
          <a:endParaRPr lang="ru-RU" sz="1400" dirty="0"/>
        </a:p>
      </dgm:t>
    </dgm:pt>
    <dgm:pt modelId="{09DD07A8-F54E-42EE-80E1-8E2B5367FC69}" type="parTrans" cxnId="{BD268CF4-2648-4266-A97A-2B488D535838}">
      <dgm:prSet/>
      <dgm:spPr/>
      <dgm:t>
        <a:bodyPr/>
        <a:lstStyle/>
        <a:p>
          <a:endParaRPr lang="ru-RU"/>
        </a:p>
      </dgm:t>
    </dgm:pt>
    <dgm:pt modelId="{186EA2DE-FF7D-43D9-8F67-96541D61BBFB}" type="sibTrans" cxnId="{BD268CF4-2648-4266-A97A-2B488D535838}">
      <dgm:prSet/>
      <dgm:spPr/>
      <dgm:t>
        <a:bodyPr/>
        <a:lstStyle/>
        <a:p>
          <a:endParaRPr lang="ru-RU"/>
        </a:p>
      </dgm:t>
    </dgm:pt>
    <dgm:pt modelId="{810AFD13-B64B-4A9D-9D6D-B3EBA801F52F}">
      <dgm:prSet custT="1"/>
      <dgm:spPr/>
      <dgm:t>
        <a:bodyPr/>
        <a:lstStyle/>
        <a:p>
          <a:pPr rtl="0"/>
          <a:r>
            <a:rPr lang="en-US" sz="1300" b="0" dirty="0" smtClean="0"/>
            <a:t>Budget of car sales</a:t>
          </a:r>
          <a:endParaRPr lang="ru-RU" sz="1300" dirty="0"/>
        </a:p>
      </dgm:t>
    </dgm:pt>
    <dgm:pt modelId="{45213F8B-857A-4B72-A25A-09E7A4F8FB2A}" type="parTrans" cxnId="{594E715B-4F75-450C-B3A9-61E53B68DE42}">
      <dgm:prSet/>
      <dgm:spPr/>
      <dgm:t>
        <a:bodyPr/>
        <a:lstStyle/>
        <a:p>
          <a:endParaRPr lang="ru-RU"/>
        </a:p>
      </dgm:t>
    </dgm:pt>
    <dgm:pt modelId="{F6056ABE-6FB1-409F-9EFB-7CEC5F692E40}" type="sibTrans" cxnId="{594E715B-4F75-450C-B3A9-61E53B68DE42}">
      <dgm:prSet/>
      <dgm:spPr/>
      <dgm:t>
        <a:bodyPr/>
        <a:lstStyle/>
        <a:p>
          <a:endParaRPr lang="ru-RU"/>
        </a:p>
      </dgm:t>
    </dgm:pt>
    <dgm:pt modelId="{925D9F19-A635-4910-895C-33D93653466A}">
      <dgm:prSet custT="1"/>
      <dgm:spPr/>
      <dgm:t>
        <a:bodyPr/>
        <a:lstStyle/>
        <a:p>
          <a:pPr rtl="0"/>
          <a:r>
            <a:rPr lang="en-US" sz="1300" b="0" dirty="0" smtClean="0"/>
            <a:t>Budget of car purchase</a:t>
          </a:r>
          <a:endParaRPr lang="ru-RU" sz="1300" dirty="0"/>
        </a:p>
      </dgm:t>
    </dgm:pt>
    <dgm:pt modelId="{6D6B2335-C5F4-4070-84F6-CC28893A89EB}" type="parTrans" cxnId="{84B63AD1-8C33-483B-BF8C-B5281D9C016F}">
      <dgm:prSet/>
      <dgm:spPr/>
      <dgm:t>
        <a:bodyPr/>
        <a:lstStyle/>
        <a:p>
          <a:endParaRPr lang="ru-RU"/>
        </a:p>
      </dgm:t>
    </dgm:pt>
    <dgm:pt modelId="{DBC1F2E6-7357-438D-9E73-CAEEBC665D15}" type="sibTrans" cxnId="{84B63AD1-8C33-483B-BF8C-B5281D9C016F}">
      <dgm:prSet/>
      <dgm:spPr/>
      <dgm:t>
        <a:bodyPr/>
        <a:lstStyle/>
        <a:p>
          <a:endParaRPr lang="ru-RU"/>
        </a:p>
      </dgm:t>
    </dgm:pt>
    <dgm:pt modelId="{881C1FAE-7F2D-44F9-A99A-08D4958E0F28}">
      <dgm:prSet custT="1"/>
      <dgm:spPr/>
      <dgm:t>
        <a:bodyPr/>
        <a:lstStyle/>
        <a:p>
          <a:pPr rtl="0"/>
          <a:r>
            <a:rPr lang="en-US" sz="1400" b="0" dirty="0" smtClean="0"/>
            <a:t>Budget of funds movement</a:t>
          </a:r>
          <a:endParaRPr lang="ru-RU" sz="1400" dirty="0"/>
        </a:p>
      </dgm:t>
    </dgm:pt>
    <dgm:pt modelId="{62977153-0842-4BE2-8924-4E7B0A1B6AC7}" type="parTrans" cxnId="{2939A7ED-8E2C-4193-8B26-A7F83F2A94C1}">
      <dgm:prSet/>
      <dgm:spPr/>
      <dgm:t>
        <a:bodyPr/>
        <a:lstStyle/>
        <a:p>
          <a:endParaRPr lang="ru-RU"/>
        </a:p>
      </dgm:t>
    </dgm:pt>
    <dgm:pt modelId="{F9759521-E020-40EF-A920-6ECBAF1C300B}" type="sibTrans" cxnId="{2939A7ED-8E2C-4193-8B26-A7F83F2A94C1}">
      <dgm:prSet/>
      <dgm:spPr/>
      <dgm:t>
        <a:bodyPr/>
        <a:lstStyle/>
        <a:p>
          <a:endParaRPr lang="ru-RU"/>
        </a:p>
      </dgm:t>
    </dgm:pt>
    <dgm:pt modelId="{00436225-5821-4E00-B80B-654EDAC417A0}">
      <dgm:prSet custT="1"/>
      <dgm:spPr/>
      <dgm:t>
        <a:bodyPr/>
        <a:lstStyle/>
        <a:p>
          <a:pPr rtl="0"/>
          <a:r>
            <a:rPr lang="en-US" sz="1400" b="0" dirty="0" smtClean="0"/>
            <a:t>Budget of income and expenses</a:t>
          </a:r>
          <a:endParaRPr lang="ru-RU" sz="1400" dirty="0"/>
        </a:p>
      </dgm:t>
    </dgm:pt>
    <dgm:pt modelId="{EE9096D1-EDAE-4D3D-8699-BB94C14A546A}" type="parTrans" cxnId="{F48B7425-F8FC-4ED7-9FA7-450BD29F882D}">
      <dgm:prSet/>
      <dgm:spPr/>
      <dgm:t>
        <a:bodyPr/>
        <a:lstStyle/>
        <a:p>
          <a:endParaRPr lang="ru-RU"/>
        </a:p>
      </dgm:t>
    </dgm:pt>
    <dgm:pt modelId="{DA88B8FA-55C9-4FF5-BCBA-CF0364A5F91D}" type="sibTrans" cxnId="{F48B7425-F8FC-4ED7-9FA7-450BD29F882D}">
      <dgm:prSet/>
      <dgm:spPr/>
      <dgm:t>
        <a:bodyPr/>
        <a:lstStyle/>
        <a:p>
          <a:endParaRPr lang="ru-RU"/>
        </a:p>
      </dgm:t>
    </dgm:pt>
    <dgm:pt modelId="{180658DA-F6E4-4DD5-A4A1-DC82115C750D}" type="pres">
      <dgm:prSet presAssocID="{E00F59C4-1A77-440A-B161-120E92A822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F1791-055C-4ADE-A81D-751D9CAF6640}" type="pres">
      <dgm:prSet presAssocID="{BF37D5FB-B5B7-4002-BD8E-A092562603F9}" presName="centerShape" presStyleLbl="node0" presStyleIdx="0" presStyleCnt="1" custScaleX="123370" custScaleY="126334"/>
      <dgm:spPr/>
      <dgm:t>
        <a:bodyPr/>
        <a:lstStyle/>
        <a:p>
          <a:endParaRPr lang="ru-RU"/>
        </a:p>
      </dgm:t>
    </dgm:pt>
    <dgm:pt modelId="{BD3E94A4-86EB-4199-835B-4DA7357816C2}" type="pres">
      <dgm:prSet presAssocID="{AD172939-02E6-42FC-9E84-3ED7226F1595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F2AC1AD-3237-40C5-8369-46B12B40DBC5}" type="pres">
      <dgm:prSet presAssocID="{AD172939-02E6-42FC-9E84-3ED7226F159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BD0AB04-AD5B-4263-BFE9-67F03CEFC517}" type="pres">
      <dgm:prSet presAssocID="{38FDEA95-BAB9-424E-9CAE-F3069D5161B8}" presName="node" presStyleLbl="node1" presStyleIdx="0" presStyleCnt="7" custScaleX="123370" custScaleY="126334" custRadScaleRad="10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F3C9-D3E5-4801-893C-E2D489582AA5}" type="pres">
      <dgm:prSet presAssocID="{0BD6DCA5-5E2E-40FB-9B35-083C3B2A7F11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F7FF357-A60B-4D5F-AC5C-A17881588236}" type="pres">
      <dgm:prSet presAssocID="{0BD6DCA5-5E2E-40FB-9B35-083C3B2A7F11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07DF38D-8254-42DA-9321-DABD0D2BE9C5}" type="pres">
      <dgm:prSet presAssocID="{9E37D4A6-8B6B-45FD-B6A6-39B33FF6D467}" presName="node" presStyleLbl="node1" presStyleIdx="1" presStyleCnt="7" custScaleX="123370" custScaleY="126334" custRadScaleRad="116232" custRadScaleInc="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8B694-651D-44B1-A4AE-2B0E14D42752}" type="pres">
      <dgm:prSet presAssocID="{09DD07A8-F54E-42EE-80E1-8E2B5367FC69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0E391C1-2614-466F-9CE1-B42217A9ADCE}" type="pres">
      <dgm:prSet presAssocID="{09DD07A8-F54E-42EE-80E1-8E2B5367FC6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6C1C142-3CCC-45C7-9DFF-FD2F9B13DCF5}" type="pres">
      <dgm:prSet presAssocID="{C967B7E0-1B78-4C5F-B8BD-9886C7DBF6A5}" presName="node" presStyleLbl="node1" presStyleIdx="2" presStyleCnt="7" custScaleX="123370" custScaleY="126334" custRadScaleRad="114224" custRadScaleInc="-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BC99C-C393-4338-A41A-3CE1B5CB9BEA}" type="pres">
      <dgm:prSet presAssocID="{45213F8B-857A-4B72-A25A-09E7A4F8FB2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B218ACC-58A5-4362-A767-255EEBC73180}" type="pres">
      <dgm:prSet presAssocID="{45213F8B-857A-4B72-A25A-09E7A4F8FB2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CED8FAE-3815-46B4-9EAF-306ADF39F175}" type="pres">
      <dgm:prSet presAssocID="{810AFD13-B64B-4A9D-9D6D-B3EBA801F52F}" presName="node" presStyleLbl="node1" presStyleIdx="3" presStyleCnt="7" custScaleX="123370" custScaleY="126334" custRadScaleRad="101226" custRadScaleInc="-5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E2796-09A2-476E-B625-DBF12B7A64D8}" type="pres">
      <dgm:prSet presAssocID="{6D6B2335-C5F4-4070-84F6-CC28893A89E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522DE805-7EDC-41E2-9947-1A4F9966B573}" type="pres">
      <dgm:prSet presAssocID="{6D6B2335-C5F4-4070-84F6-CC28893A89E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380D1CC-1A72-4FA4-B6CC-1576B3535F08}" type="pres">
      <dgm:prSet presAssocID="{925D9F19-A635-4910-895C-33D93653466A}" presName="node" presStyleLbl="node1" presStyleIdx="4" presStyleCnt="7" custScaleX="123370" custScaleY="126334" custRadScaleRad="101226" custRadScaleInc="5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1ACED-FB15-4E30-9B65-8B1579CBE1EE}" type="pres">
      <dgm:prSet presAssocID="{62977153-0842-4BE2-8924-4E7B0A1B6AC7}" presName="parTrans" presStyleLbl="sibTrans2D1" presStyleIdx="5" presStyleCnt="7"/>
      <dgm:spPr/>
      <dgm:t>
        <a:bodyPr/>
        <a:lstStyle/>
        <a:p>
          <a:endParaRPr lang="ru-RU"/>
        </a:p>
      </dgm:t>
    </dgm:pt>
    <dgm:pt modelId="{E2C62377-F3A9-4C3A-800F-8F66A15A05DE}" type="pres">
      <dgm:prSet presAssocID="{62977153-0842-4BE2-8924-4E7B0A1B6AC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111F2EC-EC7F-4F49-9B70-AC996C8AC58D}" type="pres">
      <dgm:prSet presAssocID="{881C1FAE-7F2D-44F9-A99A-08D4958E0F28}" presName="node" presStyleLbl="node1" presStyleIdx="5" presStyleCnt="7" custScaleX="123370" custScaleY="126334" custRadScaleRad="114224" custRadScaleInc="4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0EBC7-3A82-4F5D-AFEC-9663108BFF19}" type="pres">
      <dgm:prSet presAssocID="{EE9096D1-EDAE-4D3D-8699-BB94C14A546A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2DABCA2-86EC-4C0E-B204-65FDC22A082B}" type="pres">
      <dgm:prSet presAssocID="{EE9096D1-EDAE-4D3D-8699-BB94C14A546A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EF68AEA-695D-46E0-9D99-DBF74CFB0DCD}" type="pres">
      <dgm:prSet presAssocID="{00436225-5821-4E00-B80B-654EDAC417A0}" presName="node" presStyleLbl="node1" presStyleIdx="6" presStyleCnt="7" custScaleX="123370" custScaleY="126334" custRadScaleRad="116232" custRadScaleInc="-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A2AF0-42E0-4EFF-94C8-1725F8A9BC98}" type="presOf" srcId="{AD172939-02E6-42FC-9E84-3ED7226F1595}" destId="{BD3E94A4-86EB-4199-835B-4DA7357816C2}" srcOrd="0" destOrd="0" presId="urn:microsoft.com/office/officeart/2005/8/layout/radial5"/>
    <dgm:cxn modelId="{38B4784B-021E-413E-9499-E5A3E449706A}" type="presOf" srcId="{62977153-0842-4BE2-8924-4E7B0A1B6AC7}" destId="{E2C62377-F3A9-4C3A-800F-8F66A15A05DE}" srcOrd="1" destOrd="0" presId="urn:microsoft.com/office/officeart/2005/8/layout/radial5"/>
    <dgm:cxn modelId="{80347CE6-7A68-441E-8425-780A36FD680F}" type="presOf" srcId="{EE9096D1-EDAE-4D3D-8699-BB94C14A546A}" destId="{C2DABCA2-86EC-4C0E-B204-65FDC22A082B}" srcOrd="1" destOrd="0" presId="urn:microsoft.com/office/officeart/2005/8/layout/radial5"/>
    <dgm:cxn modelId="{948B2D4E-1DDC-4C75-BDDB-4571A4C965A5}" type="presOf" srcId="{0BD6DCA5-5E2E-40FB-9B35-083C3B2A7F11}" destId="{EDDAF3C9-D3E5-4801-893C-E2D489582AA5}" srcOrd="0" destOrd="0" presId="urn:microsoft.com/office/officeart/2005/8/layout/radial5"/>
    <dgm:cxn modelId="{92736964-162F-40C2-9AA3-663E3EF8D641}" type="presOf" srcId="{62977153-0842-4BE2-8924-4E7B0A1B6AC7}" destId="{CB21ACED-FB15-4E30-9B65-8B1579CBE1EE}" srcOrd="0" destOrd="0" presId="urn:microsoft.com/office/officeart/2005/8/layout/radial5"/>
    <dgm:cxn modelId="{C6ABB145-BAFD-4EDD-B229-C5EC3721AC1A}" type="presOf" srcId="{45213F8B-857A-4B72-A25A-09E7A4F8FB2A}" destId="{CB218ACC-58A5-4362-A767-255EEBC73180}" srcOrd="1" destOrd="0" presId="urn:microsoft.com/office/officeart/2005/8/layout/radial5"/>
    <dgm:cxn modelId="{CDE12C25-91C3-405E-BF31-BD671C34478E}" srcId="{E00F59C4-1A77-440A-B161-120E92A82253}" destId="{BF37D5FB-B5B7-4002-BD8E-A092562603F9}" srcOrd="0" destOrd="0" parTransId="{F4A67094-F6F6-4756-9903-DC80C116F35A}" sibTransId="{CF1197B6-0372-41BA-A5AD-F17F7B65EF42}"/>
    <dgm:cxn modelId="{8A35545E-4BDB-4AD8-BA29-6C0AF7B33241}" srcId="{BF37D5FB-B5B7-4002-BD8E-A092562603F9}" destId="{38FDEA95-BAB9-424E-9CAE-F3069D5161B8}" srcOrd="0" destOrd="0" parTransId="{AD172939-02E6-42FC-9E84-3ED7226F1595}" sibTransId="{9142ACAC-EC54-461C-878C-655DBF41ABD4}"/>
    <dgm:cxn modelId="{7C5CAD0F-F7AF-4657-9B9E-6A490BB9F99C}" type="presOf" srcId="{EE9096D1-EDAE-4D3D-8699-BB94C14A546A}" destId="{0040EBC7-3A82-4F5D-AFEC-9663108BFF19}" srcOrd="0" destOrd="0" presId="urn:microsoft.com/office/officeart/2005/8/layout/radial5"/>
    <dgm:cxn modelId="{57DB56C6-8BEA-4E19-A2F7-CB353F037B61}" type="presOf" srcId="{BF37D5FB-B5B7-4002-BD8E-A092562603F9}" destId="{D28F1791-055C-4ADE-A81D-751D9CAF6640}" srcOrd="0" destOrd="0" presId="urn:microsoft.com/office/officeart/2005/8/layout/radial5"/>
    <dgm:cxn modelId="{BD268CF4-2648-4266-A97A-2B488D535838}" srcId="{BF37D5FB-B5B7-4002-BD8E-A092562603F9}" destId="{C967B7E0-1B78-4C5F-B8BD-9886C7DBF6A5}" srcOrd="2" destOrd="0" parTransId="{09DD07A8-F54E-42EE-80E1-8E2B5367FC69}" sibTransId="{186EA2DE-FF7D-43D9-8F67-96541D61BBFB}"/>
    <dgm:cxn modelId="{038FEEB8-CC3E-4FFA-B14F-DF6FA75C0516}" type="presOf" srcId="{00436225-5821-4E00-B80B-654EDAC417A0}" destId="{FEF68AEA-695D-46E0-9D99-DBF74CFB0DCD}" srcOrd="0" destOrd="0" presId="urn:microsoft.com/office/officeart/2005/8/layout/radial5"/>
    <dgm:cxn modelId="{7CBF28BF-3614-468E-8E76-19A148CAB3B8}" srcId="{BF37D5FB-B5B7-4002-BD8E-A092562603F9}" destId="{9E37D4A6-8B6B-45FD-B6A6-39B33FF6D467}" srcOrd="1" destOrd="0" parTransId="{0BD6DCA5-5E2E-40FB-9B35-083C3B2A7F11}" sibTransId="{047CD0CB-BA4B-4B87-B9FE-3D3571E7B7BB}"/>
    <dgm:cxn modelId="{44BC1786-5590-4C48-9CA3-D48A4D6D1E93}" type="presOf" srcId="{AD172939-02E6-42FC-9E84-3ED7226F1595}" destId="{FF2AC1AD-3237-40C5-8369-46B12B40DBC5}" srcOrd="1" destOrd="0" presId="urn:microsoft.com/office/officeart/2005/8/layout/radial5"/>
    <dgm:cxn modelId="{1F024FDD-C24E-4FC2-A44F-850D661A0333}" type="presOf" srcId="{9E37D4A6-8B6B-45FD-B6A6-39B33FF6D467}" destId="{E07DF38D-8254-42DA-9321-DABD0D2BE9C5}" srcOrd="0" destOrd="0" presId="urn:microsoft.com/office/officeart/2005/8/layout/radial5"/>
    <dgm:cxn modelId="{2939A7ED-8E2C-4193-8B26-A7F83F2A94C1}" srcId="{BF37D5FB-B5B7-4002-BD8E-A092562603F9}" destId="{881C1FAE-7F2D-44F9-A99A-08D4958E0F28}" srcOrd="5" destOrd="0" parTransId="{62977153-0842-4BE2-8924-4E7B0A1B6AC7}" sibTransId="{F9759521-E020-40EF-A920-6ECBAF1C300B}"/>
    <dgm:cxn modelId="{56FE1033-8A89-44E0-86D7-CA9A05217988}" type="presOf" srcId="{45213F8B-857A-4B72-A25A-09E7A4F8FB2A}" destId="{F31BC99C-C393-4338-A41A-3CE1B5CB9BEA}" srcOrd="0" destOrd="0" presId="urn:microsoft.com/office/officeart/2005/8/layout/radial5"/>
    <dgm:cxn modelId="{C53C0F3C-F22F-4538-B032-24AF507DE206}" type="presOf" srcId="{0BD6DCA5-5E2E-40FB-9B35-083C3B2A7F11}" destId="{9F7FF357-A60B-4D5F-AC5C-A17881588236}" srcOrd="1" destOrd="0" presId="urn:microsoft.com/office/officeart/2005/8/layout/radial5"/>
    <dgm:cxn modelId="{645F29D1-693B-4F2B-BA78-EE03564C89D8}" type="presOf" srcId="{6D6B2335-C5F4-4070-84F6-CC28893A89EB}" destId="{522DE805-7EDC-41E2-9947-1A4F9966B573}" srcOrd="1" destOrd="0" presId="urn:microsoft.com/office/officeart/2005/8/layout/radial5"/>
    <dgm:cxn modelId="{E013EEBC-256E-43FA-AEEE-1B38FDD22639}" type="presOf" srcId="{38FDEA95-BAB9-424E-9CAE-F3069D5161B8}" destId="{BBD0AB04-AD5B-4263-BFE9-67F03CEFC517}" srcOrd="0" destOrd="0" presId="urn:microsoft.com/office/officeart/2005/8/layout/radial5"/>
    <dgm:cxn modelId="{84B63AD1-8C33-483B-BF8C-B5281D9C016F}" srcId="{BF37D5FB-B5B7-4002-BD8E-A092562603F9}" destId="{925D9F19-A635-4910-895C-33D93653466A}" srcOrd="4" destOrd="0" parTransId="{6D6B2335-C5F4-4070-84F6-CC28893A89EB}" sibTransId="{DBC1F2E6-7357-438D-9E73-CAEEBC665D15}"/>
    <dgm:cxn modelId="{A87421B0-4C7A-4ED9-81BB-2735E60F8B9D}" type="presOf" srcId="{C967B7E0-1B78-4C5F-B8BD-9886C7DBF6A5}" destId="{16C1C142-3CCC-45C7-9DFF-FD2F9B13DCF5}" srcOrd="0" destOrd="0" presId="urn:microsoft.com/office/officeart/2005/8/layout/radial5"/>
    <dgm:cxn modelId="{4F2877EF-D1B0-48A8-9A3B-80CB70BCE3B2}" type="presOf" srcId="{881C1FAE-7F2D-44F9-A99A-08D4958E0F28}" destId="{A111F2EC-EC7F-4F49-9B70-AC996C8AC58D}" srcOrd="0" destOrd="0" presId="urn:microsoft.com/office/officeart/2005/8/layout/radial5"/>
    <dgm:cxn modelId="{594E715B-4F75-450C-B3A9-61E53B68DE42}" srcId="{BF37D5FB-B5B7-4002-BD8E-A092562603F9}" destId="{810AFD13-B64B-4A9D-9D6D-B3EBA801F52F}" srcOrd="3" destOrd="0" parTransId="{45213F8B-857A-4B72-A25A-09E7A4F8FB2A}" sibTransId="{F6056ABE-6FB1-409F-9EFB-7CEC5F692E40}"/>
    <dgm:cxn modelId="{8D5A8E7C-460F-4DC3-9AB8-1C4AA484686A}" type="presOf" srcId="{810AFD13-B64B-4A9D-9D6D-B3EBA801F52F}" destId="{4CED8FAE-3815-46B4-9EAF-306ADF39F175}" srcOrd="0" destOrd="0" presId="urn:microsoft.com/office/officeart/2005/8/layout/radial5"/>
    <dgm:cxn modelId="{A626457F-ADBA-4BB3-8CAC-5874B1851ECD}" type="presOf" srcId="{E00F59C4-1A77-440A-B161-120E92A82253}" destId="{180658DA-F6E4-4DD5-A4A1-DC82115C750D}" srcOrd="0" destOrd="0" presId="urn:microsoft.com/office/officeart/2005/8/layout/radial5"/>
    <dgm:cxn modelId="{52856432-877E-40D9-8740-67DB3093DAD1}" type="presOf" srcId="{6D6B2335-C5F4-4070-84F6-CC28893A89EB}" destId="{D3AE2796-09A2-476E-B625-DBF12B7A64D8}" srcOrd="0" destOrd="0" presId="urn:microsoft.com/office/officeart/2005/8/layout/radial5"/>
    <dgm:cxn modelId="{F611182F-A225-49BA-9E4B-48F3C8637C80}" type="presOf" srcId="{09DD07A8-F54E-42EE-80E1-8E2B5367FC69}" destId="{9968B694-651D-44B1-A4AE-2B0E14D42752}" srcOrd="0" destOrd="0" presId="urn:microsoft.com/office/officeart/2005/8/layout/radial5"/>
    <dgm:cxn modelId="{1026B648-C813-47A5-86E0-F5CB7CDDB3F0}" type="presOf" srcId="{925D9F19-A635-4910-895C-33D93653466A}" destId="{5380D1CC-1A72-4FA4-B6CC-1576B3535F08}" srcOrd="0" destOrd="0" presId="urn:microsoft.com/office/officeart/2005/8/layout/radial5"/>
    <dgm:cxn modelId="{150C3670-CA4C-48D8-8350-962D35C9CE2B}" type="presOf" srcId="{09DD07A8-F54E-42EE-80E1-8E2B5367FC69}" destId="{00E391C1-2614-466F-9CE1-B42217A9ADCE}" srcOrd="1" destOrd="0" presId="urn:microsoft.com/office/officeart/2005/8/layout/radial5"/>
    <dgm:cxn modelId="{F48B7425-F8FC-4ED7-9FA7-450BD29F882D}" srcId="{BF37D5FB-B5B7-4002-BD8E-A092562603F9}" destId="{00436225-5821-4E00-B80B-654EDAC417A0}" srcOrd="6" destOrd="0" parTransId="{EE9096D1-EDAE-4D3D-8699-BB94C14A546A}" sibTransId="{DA88B8FA-55C9-4FF5-BCBA-CF0364A5F91D}"/>
    <dgm:cxn modelId="{1F4630FB-F170-4A4B-9571-0452635C5464}" type="presParOf" srcId="{180658DA-F6E4-4DD5-A4A1-DC82115C750D}" destId="{D28F1791-055C-4ADE-A81D-751D9CAF6640}" srcOrd="0" destOrd="0" presId="urn:microsoft.com/office/officeart/2005/8/layout/radial5"/>
    <dgm:cxn modelId="{0E507AE7-5858-48AA-A11A-56C2EE95D2FC}" type="presParOf" srcId="{180658DA-F6E4-4DD5-A4A1-DC82115C750D}" destId="{BD3E94A4-86EB-4199-835B-4DA7357816C2}" srcOrd="1" destOrd="0" presId="urn:microsoft.com/office/officeart/2005/8/layout/radial5"/>
    <dgm:cxn modelId="{E3C03FB1-42D8-4EDA-88BA-0727761CC39C}" type="presParOf" srcId="{BD3E94A4-86EB-4199-835B-4DA7357816C2}" destId="{FF2AC1AD-3237-40C5-8369-46B12B40DBC5}" srcOrd="0" destOrd="0" presId="urn:microsoft.com/office/officeart/2005/8/layout/radial5"/>
    <dgm:cxn modelId="{25E16707-0BE8-420E-9A20-2E1E68776DFD}" type="presParOf" srcId="{180658DA-F6E4-4DD5-A4A1-DC82115C750D}" destId="{BBD0AB04-AD5B-4263-BFE9-67F03CEFC517}" srcOrd="2" destOrd="0" presId="urn:microsoft.com/office/officeart/2005/8/layout/radial5"/>
    <dgm:cxn modelId="{F9E6AF56-A81B-4F31-B5CF-1C44C57B54BD}" type="presParOf" srcId="{180658DA-F6E4-4DD5-A4A1-DC82115C750D}" destId="{EDDAF3C9-D3E5-4801-893C-E2D489582AA5}" srcOrd="3" destOrd="0" presId="urn:microsoft.com/office/officeart/2005/8/layout/radial5"/>
    <dgm:cxn modelId="{091F0305-164B-471E-B915-023DAEFB6D71}" type="presParOf" srcId="{EDDAF3C9-D3E5-4801-893C-E2D489582AA5}" destId="{9F7FF357-A60B-4D5F-AC5C-A17881588236}" srcOrd="0" destOrd="0" presId="urn:microsoft.com/office/officeart/2005/8/layout/radial5"/>
    <dgm:cxn modelId="{9777A1E8-3219-41B3-AABC-39711E1B7BBC}" type="presParOf" srcId="{180658DA-F6E4-4DD5-A4A1-DC82115C750D}" destId="{E07DF38D-8254-42DA-9321-DABD0D2BE9C5}" srcOrd="4" destOrd="0" presId="urn:microsoft.com/office/officeart/2005/8/layout/radial5"/>
    <dgm:cxn modelId="{95BEC737-2919-4175-925C-3BEE9686BB1F}" type="presParOf" srcId="{180658DA-F6E4-4DD5-A4A1-DC82115C750D}" destId="{9968B694-651D-44B1-A4AE-2B0E14D42752}" srcOrd="5" destOrd="0" presId="urn:microsoft.com/office/officeart/2005/8/layout/radial5"/>
    <dgm:cxn modelId="{AD4B9E2E-2748-41C0-B2CC-F31F73EBF4E0}" type="presParOf" srcId="{9968B694-651D-44B1-A4AE-2B0E14D42752}" destId="{00E391C1-2614-466F-9CE1-B42217A9ADCE}" srcOrd="0" destOrd="0" presId="urn:microsoft.com/office/officeart/2005/8/layout/radial5"/>
    <dgm:cxn modelId="{A05FE726-29FE-4A20-ADBC-9813468ABC7A}" type="presParOf" srcId="{180658DA-F6E4-4DD5-A4A1-DC82115C750D}" destId="{16C1C142-3CCC-45C7-9DFF-FD2F9B13DCF5}" srcOrd="6" destOrd="0" presId="urn:microsoft.com/office/officeart/2005/8/layout/radial5"/>
    <dgm:cxn modelId="{6A29DBFE-BC99-4DB6-9B4E-97BA05FA4E5C}" type="presParOf" srcId="{180658DA-F6E4-4DD5-A4A1-DC82115C750D}" destId="{F31BC99C-C393-4338-A41A-3CE1B5CB9BEA}" srcOrd="7" destOrd="0" presId="urn:microsoft.com/office/officeart/2005/8/layout/radial5"/>
    <dgm:cxn modelId="{D222503A-AC55-4FA8-A0EE-FEC3DDCCC672}" type="presParOf" srcId="{F31BC99C-C393-4338-A41A-3CE1B5CB9BEA}" destId="{CB218ACC-58A5-4362-A767-255EEBC73180}" srcOrd="0" destOrd="0" presId="urn:microsoft.com/office/officeart/2005/8/layout/radial5"/>
    <dgm:cxn modelId="{5284B772-68CB-4C5A-98E5-E61DFD6F365A}" type="presParOf" srcId="{180658DA-F6E4-4DD5-A4A1-DC82115C750D}" destId="{4CED8FAE-3815-46B4-9EAF-306ADF39F175}" srcOrd="8" destOrd="0" presId="urn:microsoft.com/office/officeart/2005/8/layout/radial5"/>
    <dgm:cxn modelId="{0DF7BD33-C08C-41B1-83BB-053C39E3683D}" type="presParOf" srcId="{180658DA-F6E4-4DD5-A4A1-DC82115C750D}" destId="{D3AE2796-09A2-476E-B625-DBF12B7A64D8}" srcOrd="9" destOrd="0" presId="urn:microsoft.com/office/officeart/2005/8/layout/radial5"/>
    <dgm:cxn modelId="{CB05C570-DAF7-4BF9-8B42-1DD2A8F72A11}" type="presParOf" srcId="{D3AE2796-09A2-476E-B625-DBF12B7A64D8}" destId="{522DE805-7EDC-41E2-9947-1A4F9966B573}" srcOrd="0" destOrd="0" presId="urn:microsoft.com/office/officeart/2005/8/layout/radial5"/>
    <dgm:cxn modelId="{A5E349E5-7663-4D76-B3E1-F1DB9537D717}" type="presParOf" srcId="{180658DA-F6E4-4DD5-A4A1-DC82115C750D}" destId="{5380D1CC-1A72-4FA4-B6CC-1576B3535F08}" srcOrd="10" destOrd="0" presId="urn:microsoft.com/office/officeart/2005/8/layout/radial5"/>
    <dgm:cxn modelId="{714E602D-EC00-465C-A406-B07056A47A71}" type="presParOf" srcId="{180658DA-F6E4-4DD5-A4A1-DC82115C750D}" destId="{CB21ACED-FB15-4E30-9B65-8B1579CBE1EE}" srcOrd="11" destOrd="0" presId="urn:microsoft.com/office/officeart/2005/8/layout/radial5"/>
    <dgm:cxn modelId="{CEF6FE3F-06D1-4928-B39D-9F4EFCFEA29E}" type="presParOf" srcId="{CB21ACED-FB15-4E30-9B65-8B1579CBE1EE}" destId="{E2C62377-F3A9-4C3A-800F-8F66A15A05DE}" srcOrd="0" destOrd="0" presId="urn:microsoft.com/office/officeart/2005/8/layout/radial5"/>
    <dgm:cxn modelId="{17722ABC-D9B2-4CF6-820B-850FC4681595}" type="presParOf" srcId="{180658DA-F6E4-4DD5-A4A1-DC82115C750D}" destId="{A111F2EC-EC7F-4F49-9B70-AC996C8AC58D}" srcOrd="12" destOrd="0" presId="urn:microsoft.com/office/officeart/2005/8/layout/radial5"/>
    <dgm:cxn modelId="{37473A4D-1AB8-4A1B-805D-3FB97D1AC297}" type="presParOf" srcId="{180658DA-F6E4-4DD5-A4A1-DC82115C750D}" destId="{0040EBC7-3A82-4F5D-AFEC-9663108BFF19}" srcOrd="13" destOrd="0" presId="urn:microsoft.com/office/officeart/2005/8/layout/radial5"/>
    <dgm:cxn modelId="{4DE7300B-A1E7-4BAA-B489-EE9F300DEA0A}" type="presParOf" srcId="{0040EBC7-3A82-4F5D-AFEC-9663108BFF19}" destId="{C2DABCA2-86EC-4C0E-B204-65FDC22A082B}" srcOrd="0" destOrd="0" presId="urn:microsoft.com/office/officeart/2005/8/layout/radial5"/>
    <dgm:cxn modelId="{D4F04271-E22B-4D22-86C8-09B8F43DD1E0}" type="presParOf" srcId="{180658DA-F6E4-4DD5-A4A1-DC82115C750D}" destId="{FEF68AEA-695D-46E0-9D99-DBF74CFB0DC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35CF3A4-942A-425B-9006-4D3C0B506E46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5054A7-0F31-4C58-AF5B-24C81EE0499F}">
      <dgm:prSet custT="1"/>
      <dgm:spPr/>
      <dgm:t>
        <a:bodyPr/>
        <a:lstStyle/>
        <a:p>
          <a:pPr rtl="0"/>
          <a:r>
            <a:rPr lang="en-US" sz="1800" b="0" baseline="0" dirty="0" smtClean="0"/>
            <a:t>User setup and rights</a:t>
          </a:r>
          <a:endParaRPr lang="ru-RU" sz="1800" dirty="0"/>
        </a:p>
      </dgm:t>
    </dgm:pt>
    <dgm:pt modelId="{7E5EC361-8479-4DD4-94C9-6B00396CD75C}" type="parTrans" cxnId="{92E530A8-DF42-4A6E-BFE6-ACC11ACB1F47}">
      <dgm:prSet/>
      <dgm:spPr/>
      <dgm:t>
        <a:bodyPr/>
        <a:lstStyle/>
        <a:p>
          <a:endParaRPr lang="ru-RU" sz="3200"/>
        </a:p>
      </dgm:t>
    </dgm:pt>
    <dgm:pt modelId="{000FFA73-2397-400E-9D07-40BB0E70114C}" type="sibTrans" cxnId="{92E530A8-DF42-4A6E-BFE6-ACC11ACB1F47}">
      <dgm:prSet/>
      <dgm:spPr/>
      <dgm:t>
        <a:bodyPr/>
        <a:lstStyle/>
        <a:p>
          <a:endParaRPr lang="ru-RU" sz="3200"/>
        </a:p>
      </dgm:t>
    </dgm:pt>
    <dgm:pt modelId="{356E982D-6DCE-4349-9A3C-A7E771ECB0EF}">
      <dgm:prSet custT="1"/>
      <dgm:spPr/>
      <dgm:t>
        <a:bodyPr/>
        <a:lstStyle/>
        <a:p>
          <a:pPr rtl="0"/>
          <a:r>
            <a:rPr lang="en-US" sz="1800" b="0" baseline="0" smtClean="0"/>
            <a:t>Scheduled tasks</a:t>
          </a:r>
          <a:endParaRPr lang="ru-RU" sz="1800"/>
        </a:p>
      </dgm:t>
    </dgm:pt>
    <dgm:pt modelId="{7361382F-7800-4F8B-8542-6B4219BAC3E0}" type="parTrans" cxnId="{BE93575E-722E-4DCA-A5DE-7779676A2E9F}">
      <dgm:prSet/>
      <dgm:spPr/>
      <dgm:t>
        <a:bodyPr/>
        <a:lstStyle/>
        <a:p>
          <a:endParaRPr lang="ru-RU" sz="3200"/>
        </a:p>
      </dgm:t>
    </dgm:pt>
    <dgm:pt modelId="{4F41565F-7F72-4FDF-A197-8174B0B9AC40}" type="sibTrans" cxnId="{BE93575E-722E-4DCA-A5DE-7779676A2E9F}">
      <dgm:prSet/>
      <dgm:spPr/>
      <dgm:t>
        <a:bodyPr/>
        <a:lstStyle/>
        <a:p>
          <a:endParaRPr lang="ru-RU" sz="3200"/>
        </a:p>
      </dgm:t>
    </dgm:pt>
    <dgm:pt modelId="{0EB580CA-01AF-4603-87E4-680E170C3600}">
      <dgm:prSet custT="1"/>
      <dgm:spPr/>
      <dgm:t>
        <a:bodyPr/>
        <a:lstStyle/>
        <a:p>
          <a:pPr rtl="0"/>
          <a:r>
            <a:rPr lang="en-US" sz="1800" b="0" baseline="0" smtClean="0"/>
            <a:t>Full-text search</a:t>
          </a:r>
          <a:endParaRPr lang="ru-RU" sz="1800"/>
        </a:p>
      </dgm:t>
    </dgm:pt>
    <dgm:pt modelId="{47BD825C-03CF-4B84-B0A6-6353683176D5}" type="parTrans" cxnId="{30C235C4-0857-4F5A-8578-1065787C87A1}">
      <dgm:prSet/>
      <dgm:spPr/>
      <dgm:t>
        <a:bodyPr/>
        <a:lstStyle/>
        <a:p>
          <a:endParaRPr lang="ru-RU" sz="3200"/>
        </a:p>
      </dgm:t>
    </dgm:pt>
    <dgm:pt modelId="{FEDBE57D-90A3-47E7-B957-D2283BE19E8E}" type="sibTrans" cxnId="{30C235C4-0857-4F5A-8578-1065787C87A1}">
      <dgm:prSet/>
      <dgm:spPr/>
      <dgm:t>
        <a:bodyPr/>
        <a:lstStyle/>
        <a:p>
          <a:endParaRPr lang="ru-RU" sz="3200"/>
        </a:p>
      </dgm:t>
    </dgm:pt>
    <dgm:pt modelId="{4369FD48-C941-4714-9887-2CE086E7AA7D}">
      <dgm:prSet custT="1"/>
      <dgm:spPr/>
      <dgm:t>
        <a:bodyPr/>
        <a:lstStyle/>
        <a:p>
          <a:pPr rtl="0"/>
          <a:r>
            <a:rPr lang="en-US" sz="1800" b="0" baseline="0" smtClean="0"/>
            <a:t>Data exchange with accounting</a:t>
          </a:r>
          <a:endParaRPr lang="ru-RU" sz="1800"/>
        </a:p>
      </dgm:t>
    </dgm:pt>
    <dgm:pt modelId="{05ADAB6B-FB51-40D1-91AF-CD16363B3C5E}" type="parTrans" cxnId="{E841FC47-9DF5-4CDE-A336-ADCF0DEEC69C}">
      <dgm:prSet/>
      <dgm:spPr/>
      <dgm:t>
        <a:bodyPr/>
        <a:lstStyle/>
        <a:p>
          <a:endParaRPr lang="ru-RU" sz="3200"/>
        </a:p>
      </dgm:t>
    </dgm:pt>
    <dgm:pt modelId="{4D945CF0-1F89-4F76-BFC6-248BCAD56321}" type="sibTrans" cxnId="{E841FC47-9DF5-4CDE-A336-ADCF0DEEC69C}">
      <dgm:prSet/>
      <dgm:spPr/>
      <dgm:t>
        <a:bodyPr/>
        <a:lstStyle/>
        <a:p>
          <a:endParaRPr lang="ru-RU" sz="3200"/>
        </a:p>
      </dgm:t>
    </dgm:pt>
    <dgm:pt modelId="{A143CDC9-8569-49B9-B707-03E0536BDB9B}">
      <dgm:prSet custT="1"/>
      <dgm:spPr/>
      <dgm:t>
        <a:bodyPr/>
        <a:lstStyle/>
        <a:p>
          <a:pPr rtl="0"/>
          <a:r>
            <a:rPr lang="en-US" sz="1800" b="0" baseline="0" smtClean="0"/>
            <a:t>Document templates</a:t>
          </a:r>
          <a:endParaRPr lang="ru-RU" sz="1800"/>
        </a:p>
      </dgm:t>
    </dgm:pt>
    <dgm:pt modelId="{14C0FE1A-40C9-4FDC-9BA9-9FC26B5FD6A7}" type="parTrans" cxnId="{2454CA84-8C94-4B91-A4C7-94AFF1C97F22}">
      <dgm:prSet/>
      <dgm:spPr/>
      <dgm:t>
        <a:bodyPr/>
        <a:lstStyle/>
        <a:p>
          <a:endParaRPr lang="ru-RU" sz="3200"/>
        </a:p>
      </dgm:t>
    </dgm:pt>
    <dgm:pt modelId="{A40BD309-D07F-4B64-A5BA-E059342CE97A}" type="sibTrans" cxnId="{2454CA84-8C94-4B91-A4C7-94AFF1C97F22}">
      <dgm:prSet/>
      <dgm:spPr/>
      <dgm:t>
        <a:bodyPr/>
        <a:lstStyle/>
        <a:p>
          <a:endParaRPr lang="ru-RU" sz="3200"/>
        </a:p>
      </dgm:t>
    </dgm:pt>
    <dgm:pt modelId="{6A1536F2-21B2-41D4-8BC0-95FC0A77E739}">
      <dgm:prSet custT="1"/>
      <dgm:spPr/>
      <dgm:t>
        <a:bodyPr/>
        <a:lstStyle/>
        <a:p>
          <a:pPr rtl="0"/>
          <a:r>
            <a:rPr lang="en-US" sz="1800" b="0" baseline="0" smtClean="0"/>
            <a:t>Data upload from a spreadsheet document ()</a:t>
          </a:r>
          <a:endParaRPr lang="ru-RU" sz="1800"/>
        </a:p>
      </dgm:t>
    </dgm:pt>
    <dgm:pt modelId="{D9D68F38-4834-4183-A743-BD41380FFCDF}" type="parTrans" cxnId="{842A8CF5-1B20-44C5-BB29-9A2A476124F6}">
      <dgm:prSet/>
      <dgm:spPr/>
      <dgm:t>
        <a:bodyPr/>
        <a:lstStyle/>
        <a:p>
          <a:endParaRPr lang="ru-RU" sz="3200"/>
        </a:p>
      </dgm:t>
    </dgm:pt>
    <dgm:pt modelId="{336F7BAC-BD25-4DAA-BD9C-479460CFD572}" type="sibTrans" cxnId="{842A8CF5-1B20-44C5-BB29-9A2A476124F6}">
      <dgm:prSet/>
      <dgm:spPr/>
      <dgm:t>
        <a:bodyPr/>
        <a:lstStyle/>
        <a:p>
          <a:endParaRPr lang="ru-RU" sz="3200"/>
        </a:p>
      </dgm:t>
    </dgm:pt>
    <dgm:pt modelId="{B3C35AD2-179D-472B-AA13-9C80E49ABB3C}">
      <dgm:prSet custT="1"/>
      <dgm:spPr/>
      <dgm:t>
        <a:bodyPr/>
        <a:lstStyle/>
        <a:p>
          <a:pPr rtl="0"/>
          <a:r>
            <a:rPr lang="en-US" sz="1800" b="0" baseline="0" dirty="0" smtClean="0"/>
            <a:t>Printing price tags and labels</a:t>
          </a:r>
          <a:endParaRPr lang="ru-RU" sz="1800" dirty="0"/>
        </a:p>
      </dgm:t>
    </dgm:pt>
    <dgm:pt modelId="{4F15121F-A026-4E86-8D02-BBD942D0EB55}" type="parTrans" cxnId="{5CEDA0D9-5216-4137-814D-8C69E1CF7226}">
      <dgm:prSet/>
      <dgm:spPr/>
      <dgm:t>
        <a:bodyPr/>
        <a:lstStyle/>
        <a:p>
          <a:endParaRPr lang="ru-RU" sz="3200"/>
        </a:p>
      </dgm:t>
    </dgm:pt>
    <dgm:pt modelId="{5BA3DE46-BF78-40CF-9627-AA3F2790063B}" type="sibTrans" cxnId="{5CEDA0D9-5216-4137-814D-8C69E1CF7226}">
      <dgm:prSet/>
      <dgm:spPr/>
      <dgm:t>
        <a:bodyPr/>
        <a:lstStyle/>
        <a:p>
          <a:endParaRPr lang="ru-RU" sz="3200"/>
        </a:p>
      </dgm:t>
    </dgm:pt>
    <dgm:pt modelId="{A6334A78-6AF9-4949-BF68-BFAD44B3A972}">
      <dgm:prSet custT="1"/>
      <dgm:spPr/>
      <dgm:t>
        <a:bodyPr/>
        <a:lstStyle/>
        <a:p>
          <a:pPr rtl="0"/>
          <a:r>
            <a:rPr lang="en-US" sz="1800" b="0" baseline="0" smtClean="0"/>
            <a:t>External processing and reports</a:t>
          </a:r>
          <a:endParaRPr lang="ru-RU" sz="1800"/>
        </a:p>
      </dgm:t>
    </dgm:pt>
    <dgm:pt modelId="{F396D1A0-0B4F-4D56-A225-010EDD501C93}" type="parTrans" cxnId="{6D39AC42-5AAF-4E1F-B18E-E7F6B745F735}">
      <dgm:prSet/>
      <dgm:spPr/>
      <dgm:t>
        <a:bodyPr/>
        <a:lstStyle/>
        <a:p>
          <a:endParaRPr lang="ru-RU" sz="3200"/>
        </a:p>
      </dgm:t>
    </dgm:pt>
    <dgm:pt modelId="{0B51E479-901D-4974-8962-F6B67A27BDED}" type="sibTrans" cxnId="{6D39AC42-5AAF-4E1F-B18E-E7F6B745F735}">
      <dgm:prSet/>
      <dgm:spPr/>
      <dgm:t>
        <a:bodyPr/>
        <a:lstStyle/>
        <a:p>
          <a:endParaRPr lang="ru-RU" sz="3200"/>
        </a:p>
      </dgm:t>
    </dgm:pt>
    <dgm:pt modelId="{0F24E926-FA5C-47C7-97BB-111774E42CE6}">
      <dgm:prSet custT="1"/>
      <dgm:spPr/>
      <dgm:t>
        <a:bodyPr/>
        <a:lstStyle/>
        <a:p>
          <a:pPr rtl="0"/>
          <a:r>
            <a:rPr lang="en-US" sz="1800" b="0" baseline="0" dirty="0" smtClean="0"/>
            <a:t>Batch printing</a:t>
          </a:r>
          <a:endParaRPr lang="ru-RU" sz="1800" dirty="0"/>
        </a:p>
      </dgm:t>
    </dgm:pt>
    <dgm:pt modelId="{9A6C27F3-08B4-41E7-99E7-46946DB5C848}" type="parTrans" cxnId="{9655DDA1-B9B4-4FC0-8FD0-383D3DB676C7}">
      <dgm:prSet/>
      <dgm:spPr/>
      <dgm:t>
        <a:bodyPr/>
        <a:lstStyle/>
        <a:p>
          <a:endParaRPr lang="ru-RU" sz="3200"/>
        </a:p>
      </dgm:t>
    </dgm:pt>
    <dgm:pt modelId="{F64F1BA9-D00B-4F05-85AE-EFBE509E128B}" type="sibTrans" cxnId="{9655DDA1-B9B4-4FC0-8FD0-383D3DB676C7}">
      <dgm:prSet/>
      <dgm:spPr/>
      <dgm:t>
        <a:bodyPr/>
        <a:lstStyle/>
        <a:p>
          <a:endParaRPr lang="ru-RU" sz="3200"/>
        </a:p>
      </dgm:t>
    </dgm:pt>
    <dgm:pt modelId="{55660738-F13C-4A26-BFB7-0259E3DD220D}" type="pres">
      <dgm:prSet presAssocID="{A35CF3A4-942A-425B-9006-4D3C0B506E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E412A-7F03-4278-8B25-2197AB19EB2D}" type="pres">
      <dgm:prSet presAssocID="{D05054A7-0F31-4C58-AF5B-24C81EE0499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679D3-1B87-42B6-B5FB-3D59D373D034}" type="pres">
      <dgm:prSet presAssocID="{000FFA73-2397-400E-9D07-40BB0E70114C}" presName="spacer" presStyleCnt="0"/>
      <dgm:spPr/>
    </dgm:pt>
    <dgm:pt modelId="{388EFEAF-1E3A-4557-B4C4-DBAFA2E7CD3D}" type="pres">
      <dgm:prSet presAssocID="{356E982D-6DCE-4349-9A3C-A7E771ECB0E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4901F-D708-4092-ABFE-8488CD891B99}" type="pres">
      <dgm:prSet presAssocID="{4F41565F-7F72-4FDF-A197-8174B0B9AC40}" presName="spacer" presStyleCnt="0"/>
      <dgm:spPr/>
    </dgm:pt>
    <dgm:pt modelId="{50C87372-B4FD-4A72-BDB1-532198C55DC8}" type="pres">
      <dgm:prSet presAssocID="{0EB580CA-01AF-4603-87E4-680E170C360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A662-2CD0-48B1-A381-5996A21616CD}" type="pres">
      <dgm:prSet presAssocID="{FEDBE57D-90A3-47E7-B957-D2283BE19E8E}" presName="spacer" presStyleCnt="0"/>
      <dgm:spPr/>
    </dgm:pt>
    <dgm:pt modelId="{39FE8D60-C98F-40A1-BAF1-F0433622FFA2}" type="pres">
      <dgm:prSet presAssocID="{4369FD48-C941-4714-9887-2CE086E7AA7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BDD10-496B-4D03-9F1B-B7FF1D6BAE40}" type="pres">
      <dgm:prSet presAssocID="{4D945CF0-1F89-4F76-BFC6-248BCAD56321}" presName="spacer" presStyleCnt="0"/>
      <dgm:spPr/>
    </dgm:pt>
    <dgm:pt modelId="{3F3315C8-B121-431F-8BE3-AAD85437EDE1}" type="pres">
      <dgm:prSet presAssocID="{A143CDC9-8569-49B9-B707-03E0536BDB9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50031-39FD-4F67-A50A-DC77E8A6B4F5}" type="pres">
      <dgm:prSet presAssocID="{A40BD309-D07F-4B64-A5BA-E059342CE97A}" presName="spacer" presStyleCnt="0"/>
      <dgm:spPr/>
    </dgm:pt>
    <dgm:pt modelId="{712C6064-B95C-45F0-9D67-3D7D32652D5D}" type="pres">
      <dgm:prSet presAssocID="{6A1536F2-21B2-41D4-8BC0-95FC0A77E73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3C78-82EC-4244-856A-D7DF95E95901}" type="pres">
      <dgm:prSet presAssocID="{336F7BAC-BD25-4DAA-BD9C-479460CFD572}" presName="spacer" presStyleCnt="0"/>
      <dgm:spPr/>
    </dgm:pt>
    <dgm:pt modelId="{27ED3DBD-EB7A-4449-B049-1BC7F6652D89}" type="pres">
      <dgm:prSet presAssocID="{B3C35AD2-179D-472B-AA13-9C80E49ABB3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6F85B-4944-4E9D-ADCC-ECA9795552C2}" type="pres">
      <dgm:prSet presAssocID="{5BA3DE46-BF78-40CF-9627-AA3F2790063B}" presName="spacer" presStyleCnt="0"/>
      <dgm:spPr/>
    </dgm:pt>
    <dgm:pt modelId="{7B4949CA-1C4F-423B-A97D-02341A4EC3BD}" type="pres">
      <dgm:prSet presAssocID="{A6334A78-6AF9-4949-BF68-BFAD44B3A97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EA1E-A43F-4ECB-9A90-1A1FA9FE5F5A}" type="pres">
      <dgm:prSet presAssocID="{0B51E479-901D-4974-8962-F6B67A27BDED}" presName="spacer" presStyleCnt="0"/>
      <dgm:spPr/>
    </dgm:pt>
    <dgm:pt modelId="{5A36BE9E-B593-4A1A-AD37-BE366E410439}" type="pres">
      <dgm:prSet presAssocID="{0F24E926-FA5C-47C7-97BB-111774E42CE6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CA194-B089-4819-9F65-F7DC71D2B711}" type="presOf" srcId="{0EB580CA-01AF-4603-87E4-680E170C3600}" destId="{50C87372-B4FD-4A72-BDB1-532198C55DC8}" srcOrd="0" destOrd="0" presId="urn:microsoft.com/office/officeart/2005/8/layout/vList2"/>
    <dgm:cxn modelId="{30C235C4-0857-4F5A-8578-1065787C87A1}" srcId="{A35CF3A4-942A-425B-9006-4D3C0B506E46}" destId="{0EB580CA-01AF-4603-87E4-680E170C3600}" srcOrd="2" destOrd="0" parTransId="{47BD825C-03CF-4B84-B0A6-6353683176D5}" sibTransId="{FEDBE57D-90A3-47E7-B957-D2283BE19E8E}"/>
    <dgm:cxn modelId="{6E1B78D1-9E80-4ADD-A99E-C7A77A3ED456}" type="presOf" srcId="{356E982D-6DCE-4349-9A3C-A7E771ECB0EF}" destId="{388EFEAF-1E3A-4557-B4C4-DBAFA2E7CD3D}" srcOrd="0" destOrd="0" presId="urn:microsoft.com/office/officeart/2005/8/layout/vList2"/>
    <dgm:cxn modelId="{98B5C326-EF77-4DFC-B205-8EBE5F6F40CB}" type="presOf" srcId="{A6334A78-6AF9-4949-BF68-BFAD44B3A972}" destId="{7B4949CA-1C4F-423B-A97D-02341A4EC3BD}" srcOrd="0" destOrd="0" presId="urn:microsoft.com/office/officeart/2005/8/layout/vList2"/>
    <dgm:cxn modelId="{7D582B16-5398-418F-A967-32A9C248A762}" type="presOf" srcId="{0F24E926-FA5C-47C7-97BB-111774E42CE6}" destId="{5A36BE9E-B593-4A1A-AD37-BE366E410439}" srcOrd="0" destOrd="0" presId="urn:microsoft.com/office/officeart/2005/8/layout/vList2"/>
    <dgm:cxn modelId="{BE93575E-722E-4DCA-A5DE-7779676A2E9F}" srcId="{A35CF3A4-942A-425B-9006-4D3C0B506E46}" destId="{356E982D-6DCE-4349-9A3C-A7E771ECB0EF}" srcOrd="1" destOrd="0" parTransId="{7361382F-7800-4F8B-8542-6B4219BAC3E0}" sibTransId="{4F41565F-7F72-4FDF-A197-8174B0B9AC40}"/>
    <dgm:cxn modelId="{9655DDA1-B9B4-4FC0-8FD0-383D3DB676C7}" srcId="{A35CF3A4-942A-425B-9006-4D3C0B506E46}" destId="{0F24E926-FA5C-47C7-97BB-111774E42CE6}" srcOrd="8" destOrd="0" parTransId="{9A6C27F3-08B4-41E7-99E7-46946DB5C848}" sibTransId="{F64F1BA9-D00B-4F05-85AE-EFBE509E128B}"/>
    <dgm:cxn modelId="{F42340C8-1356-4C56-AE4A-5B8186FCF31E}" type="presOf" srcId="{D05054A7-0F31-4C58-AF5B-24C81EE0499F}" destId="{0B1E412A-7F03-4278-8B25-2197AB19EB2D}" srcOrd="0" destOrd="0" presId="urn:microsoft.com/office/officeart/2005/8/layout/vList2"/>
    <dgm:cxn modelId="{2EB4B5CD-9FF1-4BEF-9A1A-418DDE7EA40B}" type="presOf" srcId="{A35CF3A4-942A-425B-9006-4D3C0B506E46}" destId="{55660738-F13C-4A26-BFB7-0259E3DD220D}" srcOrd="0" destOrd="0" presId="urn:microsoft.com/office/officeart/2005/8/layout/vList2"/>
    <dgm:cxn modelId="{5CEDA0D9-5216-4137-814D-8C69E1CF7226}" srcId="{A35CF3A4-942A-425B-9006-4D3C0B506E46}" destId="{B3C35AD2-179D-472B-AA13-9C80E49ABB3C}" srcOrd="6" destOrd="0" parTransId="{4F15121F-A026-4E86-8D02-BBD942D0EB55}" sibTransId="{5BA3DE46-BF78-40CF-9627-AA3F2790063B}"/>
    <dgm:cxn modelId="{842A8CF5-1B20-44C5-BB29-9A2A476124F6}" srcId="{A35CF3A4-942A-425B-9006-4D3C0B506E46}" destId="{6A1536F2-21B2-41D4-8BC0-95FC0A77E739}" srcOrd="5" destOrd="0" parTransId="{D9D68F38-4834-4183-A743-BD41380FFCDF}" sibTransId="{336F7BAC-BD25-4DAA-BD9C-479460CFD572}"/>
    <dgm:cxn modelId="{6D39AC42-5AAF-4E1F-B18E-E7F6B745F735}" srcId="{A35CF3A4-942A-425B-9006-4D3C0B506E46}" destId="{A6334A78-6AF9-4949-BF68-BFAD44B3A972}" srcOrd="7" destOrd="0" parTransId="{F396D1A0-0B4F-4D56-A225-010EDD501C93}" sibTransId="{0B51E479-901D-4974-8962-F6B67A27BDED}"/>
    <dgm:cxn modelId="{A6232AB5-0438-4331-B216-376836EFBC8E}" type="presOf" srcId="{4369FD48-C941-4714-9887-2CE086E7AA7D}" destId="{39FE8D60-C98F-40A1-BAF1-F0433622FFA2}" srcOrd="0" destOrd="0" presId="urn:microsoft.com/office/officeart/2005/8/layout/vList2"/>
    <dgm:cxn modelId="{7632A925-5AFF-4E29-9993-1421365EF8DB}" type="presOf" srcId="{6A1536F2-21B2-41D4-8BC0-95FC0A77E739}" destId="{712C6064-B95C-45F0-9D67-3D7D32652D5D}" srcOrd="0" destOrd="0" presId="urn:microsoft.com/office/officeart/2005/8/layout/vList2"/>
    <dgm:cxn modelId="{1777B40C-5CAF-492C-9BE5-DDDC7610C0EE}" type="presOf" srcId="{A143CDC9-8569-49B9-B707-03E0536BDB9B}" destId="{3F3315C8-B121-431F-8BE3-AAD85437EDE1}" srcOrd="0" destOrd="0" presId="urn:microsoft.com/office/officeart/2005/8/layout/vList2"/>
    <dgm:cxn modelId="{2454CA84-8C94-4B91-A4C7-94AFF1C97F22}" srcId="{A35CF3A4-942A-425B-9006-4D3C0B506E46}" destId="{A143CDC9-8569-49B9-B707-03E0536BDB9B}" srcOrd="4" destOrd="0" parTransId="{14C0FE1A-40C9-4FDC-9BA9-9FC26B5FD6A7}" sibTransId="{A40BD309-D07F-4B64-A5BA-E059342CE97A}"/>
    <dgm:cxn modelId="{E841FC47-9DF5-4CDE-A336-ADCF0DEEC69C}" srcId="{A35CF3A4-942A-425B-9006-4D3C0B506E46}" destId="{4369FD48-C941-4714-9887-2CE086E7AA7D}" srcOrd="3" destOrd="0" parTransId="{05ADAB6B-FB51-40D1-91AF-CD16363B3C5E}" sibTransId="{4D945CF0-1F89-4F76-BFC6-248BCAD56321}"/>
    <dgm:cxn modelId="{92E530A8-DF42-4A6E-BFE6-ACC11ACB1F47}" srcId="{A35CF3A4-942A-425B-9006-4D3C0B506E46}" destId="{D05054A7-0F31-4C58-AF5B-24C81EE0499F}" srcOrd="0" destOrd="0" parTransId="{7E5EC361-8479-4DD4-94C9-6B00396CD75C}" sibTransId="{000FFA73-2397-400E-9D07-40BB0E70114C}"/>
    <dgm:cxn modelId="{CCD491A6-8879-437D-819B-C2F3A3ACA328}" type="presOf" srcId="{B3C35AD2-179D-472B-AA13-9C80E49ABB3C}" destId="{27ED3DBD-EB7A-4449-B049-1BC7F6652D89}" srcOrd="0" destOrd="0" presId="urn:microsoft.com/office/officeart/2005/8/layout/vList2"/>
    <dgm:cxn modelId="{999C453D-9333-409C-BA58-1BA68EF5ADA4}" type="presParOf" srcId="{55660738-F13C-4A26-BFB7-0259E3DD220D}" destId="{0B1E412A-7F03-4278-8B25-2197AB19EB2D}" srcOrd="0" destOrd="0" presId="urn:microsoft.com/office/officeart/2005/8/layout/vList2"/>
    <dgm:cxn modelId="{3710AC4C-3415-4681-937F-B0901A0D0A23}" type="presParOf" srcId="{55660738-F13C-4A26-BFB7-0259E3DD220D}" destId="{232679D3-1B87-42B6-B5FB-3D59D373D034}" srcOrd="1" destOrd="0" presId="urn:microsoft.com/office/officeart/2005/8/layout/vList2"/>
    <dgm:cxn modelId="{B6116A3A-F039-4279-8C7D-31580C53DCC1}" type="presParOf" srcId="{55660738-F13C-4A26-BFB7-0259E3DD220D}" destId="{388EFEAF-1E3A-4557-B4C4-DBAFA2E7CD3D}" srcOrd="2" destOrd="0" presId="urn:microsoft.com/office/officeart/2005/8/layout/vList2"/>
    <dgm:cxn modelId="{99A02EE9-21E3-4015-B6EB-9F2558D116F7}" type="presParOf" srcId="{55660738-F13C-4A26-BFB7-0259E3DD220D}" destId="{9FE4901F-D708-4092-ABFE-8488CD891B99}" srcOrd="3" destOrd="0" presId="urn:microsoft.com/office/officeart/2005/8/layout/vList2"/>
    <dgm:cxn modelId="{FC109DEA-4145-4F07-8E3C-FECEEFDA7AE3}" type="presParOf" srcId="{55660738-F13C-4A26-BFB7-0259E3DD220D}" destId="{50C87372-B4FD-4A72-BDB1-532198C55DC8}" srcOrd="4" destOrd="0" presId="urn:microsoft.com/office/officeart/2005/8/layout/vList2"/>
    <dgm:cxn modelId="{94FC1C65-60D1-4F9C-99F9-A75DD6481557}" type="presParOf" srcId="{55660738-F13C-4A26-BFB7-0259E3DD220D}" destId="{00B4A662-2CD0-48B1-A381-5996A21616CD}" srcOrd="5" destOrd="0" presId="urn:microsoft.com/office/officeart/2005/8/layout/vList2"/>
    <dgm:cxn modelId="{9449E096-13BD-4532-82BF-5F541EA1B810}" type="presParOf" srcId="{55660738-F13C-4A26-BFB7-0259E3DD220D}" destId="{39FE8D60-C98F-40A1-BAF1-F0433622FFA2}" srcOrd="6" destOrd="0" presId="urn:microsoft.com/office/officeart/2005/8/layout/vList2"/>
    <dgm:cxn modelId="{8B89BD39-EBE7-4CC2-A666-D270B55A441E}" type="presParOf" srcId="{55660738-F13C-4A26-BFB7-0259E3DD220D}" destId="{18CBDD10-496B-4D03-9F1B-B7FF1D6BAE40}" srcOrd="7" destOrd="0" presId="urn:microsoft.com/office/officeart/2005/8/layout/vList2"/>
    <dgm:cxn modelId="{DF747FB9-5170-431C-AF2B-BC0F06D11035}" type="presParOf" srcId="{55660738-F13C-4A26-BFB7-0259E3DD220D}" destId="{3F3315C8-B121-431F-8BE3-AAD85437EDE1}" srcOrd="8" destOrd="0" presId="urn:microsoft.com/office/officeart/2005/8/layout/vList2"/>
    <dgm:cxn modelId="{469ACC77-93E0-4A22-84B1-60E1C435BA63}" type="presParOf" srcId="{55660738-F13C-4A26-BFB7-0259E3DD220D}" destId="{5F250031-39FD-4F67-A50A-DC77E8A6B4F5}" srcOrd="9" destOrd="0" presId="urn:microsoft.com/office/officeart/2005/8/layout/vList2"/>
    <dgm:cxn modelId="{B2BE3986-719A-42E2-A3E5-666F0FFAA546}" type="presParOf" srcId="{55660738-F13C-4A26-BFB7-0259E3DD220D}" destId="{712C6064-B95C-45F0-9D67-3D7D32652D5D}" srcOrd="10" destOrd="0" presId="urn:microsoft.com/office/officeart/2005/8/layout/vList2"/>
    <dgm:cxn modelId="{D6FD35BC-1CE6-4197-9B66-CC139EFC4D9F}" type="presParOf" srcId="{55660738-F13C-4A26-BFB7-0259E3DD220D}" destId="{CD7F3C78-82EC-4244-856A-D7DF95E95901}" srcOrd="11" destOrd="0" presId="urn:microsoft.com/office/officeart/2005/8/layout/vList2"/>
    <dgm:cxn modelId="{7A2A81B1-E8A6-44F6-AA37-F0FEEBCBE0B3}" type="presParOf" srcId="{55660738-F13C-4A26-BFB7-0259E3DD220D}" destId="{27ED3DBD-EB7A-4449-B049-1BC7F6652D89}" srcOrd="12" destOrd="0" presId="urn:microsoft.com/office/officeart/2005/8/layout/vList2"/>
    <dgm:cxn modelId="{C3405153-D2E4-4095-A9A6-BFA549BBAFD1}" type="presParOf" srcId="{55660738-F13C-4A26-BFB7-0259E3DD220D}" destId="{A1A6F85B-4944-4E9D-ADCC-ECA9795552C2}" srcOrd="13" destOrd="0" presId="urn:microsoft.com/office/officeart/2005/8/layout/vList2"/>
    <dgm:cxn modelId="{E03C6959-C2B6-47A6-B8DB-57CCAFF77FE4}" type="presParOf" srcId="{55660738-F13C-4A26-BFB7-0259E3DD220D}" destId="{7B4949CA-1C4F-423B-A97D-02341A4EC3BD}" srcOrd="14" destOrd="0" presId="urn:microsoft.com/office/officeart/2005/8/layout/vList2"/>
    <dgm:cxn modelId="{47C2A3F6-2E87-4F37-9C73-324E1ECDD13C}" type="presParOf" srcId="{55660738-F13C-4A26-BFB7-0259E3DD220D}" destId="{1800EA1E-A43F-4ECB-9A90-1A1FA9FE5F5A}" srcOrd="15" destOrd="0" presId="urn:microsoft.com/office/officeart/2005/8/layout/vList2"/>
    <dgm:cxn modelId="{648E693A-F5AC-4F03-9DE8-920BE9A5AB28}" type="presParOf" srcId="{55660738-F13C-4A26-BFB7-0259E3DD220D}" destId="{5A36BE9E-B593-4A1A-AD37-BE366E41043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E31B593-D4E4-427C-9557-1DE12610EC2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27834B32-DE10-4776-A104-47FDA1E452C2}">
      <dgm:prSet custT="1"/>
      <dgm:spPr/>
      <dgm:t>
        <a:bodyPr/>
        <a:lstStyle/>
        <a:p>
          <a:pPr rtl="0"/>
          <a:r>
            <a:rPr lang="en-US" sz="1600" b="0" baseline="0" smtClean="0"/>
            <a:t>Financial analysis</a:t>
          </a:r>
          <a:endParaRPr lang="ru-RU" sz="1600"/>
        </a:p>
      </dgm:t>
    </dgm:pt>
    <dgm:pt modelId="{316FC19F-C8D0-4D7D-8EDE-D8B2472D296F}" type="parTrans" cxnId="{284E9621-E96E-4EA5-B87F-603AE2A8BE9D}">
      <dgm:prSet/>
      <dgm:spPr/>
      <dgm:t>
        <a:bodyPr/>
        <a:lstStyle/>
        <a:p>
          <a:endParaRPr lang="ru-RU" sz="2400"/>
        </a:p>
      </dgm:t>
    </dgm:pt>
    <dgm:pt modelId="{F8C7B0E9-0D3A-4512-996E-3D67AE54108A}" type="sibTrans" cxnId="{284E9621-E96E-4EA5-B87F-603AE2A8BE9D}">
      <dgm:prSet/>
      <dgm:spPr/>
      <dgm:t>
        <a:bodyPr/>
        <a:lstStyle/>
        <a:p>
          <a:endParaRPr lang="ru-RU" sz="2400"/>
        </a:p>
      </dgm:t>
    </dgm:pt>
    <dgm:pt modelId="{11D16482-172B-4384-A70B-E20D9A966946}">
      <dgm:prSet custT="1"/>
      <dgm:spPr/>
      <dgm:t>
        <a:bodyPr/>
        <a:lstStyle/>
        <a:p>
          <a:pPr rtl="0"/>
          <a:r>
            <a:rPr lang="en-US" sz="1400" b="0" dirty="0" smtClean="0"/>
            <a:t>Customers debts</a:t>
          </a:r>
          <a:endParaRPr lang="ru-RU" sz="1400" dirty="0"/>
        </a:p>
      </dgm:t>
    </dgm:pt>
    <dgm:pt modelId="{1D9AAD4E-DEED-4940-BB3F-8424ED0A1A24}" type="parTrans" cxnId="{77C1FB53-10E4-4AA6-9A87-4CD475E9ACC0}">
      <dgm:prSet/>
      <dgm:spPr/>
      <dgm:t>
        <a:bodyPr/>
        <a:lstStyle/>
        <a:p>
          <a:endParaRPr lang="ru-RU" sz="2400"/>
        </a:p>
      </dgm:t>
    </dgm:pt>
    <dgm:pt modelId="{5EDF8EA6-D3F6-4D8F-9110-BB9FA594598A}" type="sibTrans" cxnId="{77C1FB53-10E4-4AA6-9A87-4CD475E9ACC0}">
      <dgm:prSet/>
      <dgm:spPr/>
      <dgm:t>
        <a:bodyPr/>
        <a:lstStyle/>
        <a:p>
          <a:endParaRPr lang="ru-RU" sz="2400"/>
        </a:p>
      </dgm:t>
    </dgm:pt>
    <dgm:pt modelId="{3E030E31-0BD4-457A-A346-F40E1FC09E5F}">
      <dgm:prSet custT="1"/>
      <dgm:spPr/>
      <dgm:t>
        <a:bodyPr/>
        <a:lstStyle/>
        <a:p>
          <a:pPr rtl="0"/>
          <a:r>
            <a:rPr lang="en-US" sz="1400" b="0" smtClean="0"/>
            <a:t>Financial resources on current accounts or in cash desks</a:t>
          </a:r>
          <a:endParaRPr lang="ru-RU" sz="1400"/>
        </a:p>
      </dgm:t>
    </dgm:pt>
    <dgm:pt modelId="{DD208345-EE5D-4F10-9950-66386D0A406D}" type="parTrans" cxnId="{AF7599A3-D45A-4394-940D-A4144EC896F3}">
      <dgm:prSet/>
      <dgm:spPr/>
      <dgm:t>
        <a:bodyPr/>
        <a:lstStyle/>
        <a:p>
          <a:endParaRPr lang="ru-RU" sz="2400"/>
        </a:p>
      </dgm:t>
    </dgm:pt>
    <dgm:pt modelId="{9EFE01D6-B220-4D0E-9AA0-5DD0840074F4}" type="sibTrans" cxnId="{AF7599A3-D45A-4394-940D-A4144EC896F3}">
      <dgm:prSet/>
      <dgm:spPr/>
      <dgm:t>
        <a:bodyPr/>
        <a:lstStyle/>
        <a:p>
          <a:endParaRPr lang="ru-RU" sz="2400"/>
        </a:p>
      </dgm:t>
    </dgm:pt>
    <dgm:pt modelId="{59350443-1500-4FD6-8696-17CFD52C7F59}">
      <dgm:prSet custT="1"/>
      <dgm:spPr/>
      <dgm:t>
        <a:bodyPr/>
        <a:lstStyle/>
        <a:p>
          <a:pPr rtl="0"/>
          <a:r>
            <a:rPr lang="en-US" sz="1600" b="0" baseline="0" smtClean="0"/>
            <a:t>Management analysis</a:t>
          </a:r>
          <a:endParaRPr lang="ru-RU" sz="1600"/>
        </a:p>
      </dgm:t>
    </dgm:pt>
    <dgm:pt modelId="{8BF6AFF4-11B4-4F81-B4C8-E44FA211A34A}" type="parTrans" cxnId="{3DEBC276-B25B-4C95-B22C-B63832BC46C7}">
      <dgm:prSet/>
      <dgm:spPr/>
      <dgm:t>
        <a:bodyPr/>
        <a:lstStyle/>
        <a:p>
          <a:endParaRPr lang="ru-RU" sz="2400"/>
        </a:p>
      </dgm:t>
    </dgm:pt>
    <dgm:pt modelId="{114183B0-B8DE-47B6-B743-FA36E7B0BD54}" type="sibTrans" cxnId="{3DEBC276-B25B-4C95-B22C-B63832BC46C7}">
      <dgm:prSet/>
      <dgm:spPr/>
      <dgm:t>
        <a:bodyPr/>
        <a:lstStyle/>
        <a:p>
          <a:endParaRPr lang="ru-RU" sz="2400"/>
        </a:p>
      </dgm:t>
    </dgm:pt>
    <dgm:pt modelId="{8AE15A01-A222-4AAB-B6A7-BFC2A47DF6CD}">
      <dgm:prSet custT="1"/>
      <dgm:spPr/>
      <dgm:t>
        <a:bodyPr/>
        <a:lstStyle/>
        <a:p>
          <a:pPr rtl="0"/>
          <a:r>
            <a:rPr lang="en-US" sz="1400" b="0" smtClean="0"/>
            <a:t>Income and expenses</a:t>
          </a:r>
          <a:endParaRPr lang="ru-RU" sz="1400"/>
        </a:p>
      </dgm:t>
    </dgm:pt>
    <dgm:pt modelId="{951BA4BD-C1D9-4F5B-BB8B-C71FBAFF5501}" type="parTrans" cxnId="{289F0C2C-E87E-4D59-AD06-AC165E93C462}">
      <dgm:prSet/>
      <dgm:spPr/>
      <dgm:t>
        <a:bodyPr/>
        <a:lstStyle/>
        <a:p>
          <a:endParaRPr lang="ru-RU" sz="2400"/>
        </a:p>
      </dgm:t>
    </dgm:pt>
    <dgm:pt modelId="{9B79464C-18E1-4F13-B135-EC4421AE6BBC}" type="sibTrans" cxnId="{289F0C2C-E87E-4D59-AD06-AC165E93C462}">
      <dgm:prSet/>
      <dgm:spPr/>
      <dgm:t>
        <a:bodyPr/>
        <a:lstStyle/>
        <a:p>
          <a:endParaRPr lang="ru-RU" sz="2400"/>
        </a:p>
      </dgm:t>
    </dgm:pt>
    <dgm:pt modelId="{37E5E56C-EF1F-4B23-A509-A4347A64DE14}">
      <dgm:prSet custT="1"/>
      <dgm:spPr/>
      <dgm:t>
        <a:bodyPr/>
        <a:lstStyle/>
        <a:p>
          <a:pPr rtl="0"/>
          <a:r>
            <a:rPr lang="en-US" sz="1400" b="0" smtClean="0"/>
            <a:t>Analysis of sales and profits from sales</a:t>
          </a:r>
          <a:endParaRPr lang="ru-RU" sz="1400"/>
        </a:p>
      </dgm:t>
    </dgm:pt>
    <dgm:pt modelId="{B629513F-BC9C-4F7B-801C-9F718ADB42F8}" type="parTrans" cxnId="{D04D0C2C-AAA3-4346-BD12-1838E252EF55}">
      <dgm:prSet/>
      <dgm:spPr/>
      <dgm:t>
        <a:bodyPr/>
        <a:lstStyle/>
        <a:p>
          <a:endParaRPr lang="ru-RU" sz="2400"/>
        </a:p>
      </dgm:t>
    </dgm:pt>
    <dgm:pt modelId="{D89C7336-86E0-4758-B9E7-587F059A0B18}" type="sibTrans" cxnId="{D04D0C2C-AAA3-4346-BD12-1838E252EF55}">
      <dgm:prSet/>
      <dgm:spPr/>
      <dgm:t>
        <a:bodyPr/>
        <a:lstStyle/>
        <a:p>
          <a:endParaRPr lang="ru-RU" sz="2400"/>
        </a:p>
      </dgm:t>
    </dgm:pt>
    <dgm:pt modelId="{7BF9EDDB-E191-44F1-AEF4-4860A3AA1D4C}">
      <dgm:prSet custT="1"/>
      <dgm:spPr/>
      <dgm:t>
        <a:bodyPr/>
        <a:lstStyle/>
        <a:p>
          <a:pPr rtl="0"/>
          <a:r>
            <a:rPr lang="en-US" sz="1600" b="0" baseline="0" smtClean="0"/>
            <a:t>Warehouse analysis</a:t>
          </a:r>
          <a:endParaRPr lang="ru-RU" sz="1600"/>
        </a:p>
      </dgm:t>
    </dgm:pt>
    <dgm:pt modelId="{A4FA7504-21BC-4492-AA68-AB8499A4F512}" type="parTrans" cxnId="{249FED5C-26EC-437B-862D-F0EF7C6D28EB}">
      <dgm:prSet/>
      <dgm:spPr/>
      <dgm:t>
        <a:bodyPr/>
        <a:lstStyle/>
        <a:p>
          <a:endParaRPr lang="ru-RU" sz="2400"/>
        </a:p>
      </dgm:t>
    </dgm:pt>
    <dgm:pt modelId="{29922CCF-9554-449B-9660-A2ABA861D87B}" type="sibTrans" cxnId="{249FED5C-26EC-437B-862D-F0EF7C6D28EB}">
      <dgm:prSet/>
      <dgm:spPr/>
      <dgm:t>
        <a:bodyPr/>
        <a:lstStyle/>
        <a:p>
          <a:endParaRPr lang="ru-RU" sz="2400"/>
        </a:p>
      </dgm:t>
    </dgm:pt>
    <dgm:pt modelId="{064A866A-39A1-4ADD-AD09-DA847F68056B}">
      <dgm:prSet custT="1"/>
      <dgm:spPr/>
      <dgm:t>
        <a:bodyPr/>
        <a:lstStyle/>
        <a:p>
          <a:pPr rtl="0"/>
          <a:r>
            <a:rPr lang="en-US" sz="1400" b="0" smtClean="0"/>
            <a:t>Warehouse turnovers </a:t>
          </a:r>
          <a:endParaRPr lang="ru-RU" sz="1400"/>
        </a:p>
      </dgm:t>
    </dgm:pt>
    <dgm:pt modelId="{ACF82048-7DCF-4C1A-BB8F-0A60C466DDFC}" type="parTrans" cxnId="{FDC72E9D-B306-45C1-9859-82C938B85BC4}">
      <dgm:prSet/>
      <dgm:spPr/>
      <dgm:t>
        <a:bodyPr/>
        <a:lstStyle/>
        <a:p>
          <a:endParaRPr lang="ru-RU" sz="2400"/>
        </a:p>
      </dgm:t>
    </dgm:pt>
    <dgm:pt modelId="{A5EF82B4-31EF-4BD3-B51A-A08171CC766C}" type="sibTrans" cxnId="{FDC72E9D-B306-45C1-9859-82C938B85BC4}">
      <dgm:prSet/>
      <dgm:spPr/>
      <dgm:t>
        <a:bodyPr/>
        <a:lstStyle/>
        <a:p>
          <a:endParaRPr lang="ru-RU" sz="2400"/>
        </a:p>
      </dgm:t>
    </dgm:pt>
    <dgm:pt modelId="{FE782FE9-17A5-4CE4-A924-02EF92D1232B}">
      <dgm:prSet custT="1"/>
      <dgm:spPr/>
      <dgm:t>
        <a:bodyPr/>
        <a:lstStyle/>
        <a:p>
          <a:pPr rtl="0"/>
          <a:r>
            <a:rPr lang="en-US" sz="1400" b="0" smtClean="0"/>
            <a:t>Analysis of slow mover</a:t>
          </a:r>
          <a:endParaRPr lang="ru-RU" sz="1400"/>
        </a:p>
      </dgm:t>
    </dgm:pt>
    <dgm:pt modelId="{C8E2565F-5C80-44E6-A61C-2B80C1445616}" type="parTrans" cxnId="{F884B2E5-26E4-4A0D-AD7B-3036DE0A6E3F}">
      <dgm:prSet/>
      <dgm:spPr/>
      <dgm:t>
        <a:bodyPr/>
        <a:lstStyle/>
        <a:p>
          <a:endParaRPr lang="ru-RU" sz="2400"/>
        </a:p>
      </dgm:t>
    </dgm:pt>
    <dgm:pt modelId="{80178D88-DBEB-4E36-ADA5-FEEDB7156384}" type="sibTrans" cxnId="{F884B2E5-26E4-4A0D-AD7B-3036DE0A6E3F}">
      <dgm:prSet/>
      <dgm:spPr/>
      <dgm:t>
        <a:bodyPr/>
        <a:lstStyle/>
        <a:p>
          <a:endParaRPr lang="ru-RU" sz="2400"/>
        </a:p>
      </dgm:t>
    </dgm:pt>
    <dgm:pt modelId="{2A1CBA25-517C-4D5C-9B3F-E1BCE9FF56D3}">
      <dgm:prSet custT="1"/>
      <dgm:spPr/>
      <dgm:t>
        <a:bodyPr/>
        <a:lstStyle/>
        <a:p>
          <a:pPr rtl="0"/>
          <a:r>
            <a:rPr lang="en-US" sz="1600" b="0" baseline="0" smtClean="0"/>
            <a:t>Marketing analysis</a:t>
          </a:r>
          <a:endParaRPr lang="ru-RU" sz="1600"/>
        </a:p>
      </dgm:t>
    </dgm:pt>
    <dgm:pt modelId="{6C7BF5FA-7389-4D35-84E9-244439B47375}" type="parTrans" cxnId="{078593BE-6479-49CA-9475-868997157CD8}">
      <dgm:prSet/>
      <dgm:spPr/>
      <dgm:t>
        <a:bodyPr/>
        <a:lstStyle/>
        <a:p>
          <a:endParaRPr lang="ru-RU" sz="2400"/>
        </a:p>
      </dgm:t>
    </dgm:pt>
    <dgm:pt modelId="{0EA89DD4-9669-4017-AC5C-93D42C56143A}" type="sibTrans" cxnId="{078593BE-6479-49CA-9475-868997157CD8}">
      <dgm:prSet/>
      <dgm:spPr/>
      <dgm:t>
        <a:bodyPr/>
        <a:lstStyle/>
        <a:p>
          <a:endParaRPr lang="ru-RU" sz="2400"/>
        </a:p>
      </dgm:t>
    </dgm:pt>
    <dgm:pt modelId="{6FA05A51-1BEB-48B2-A5C8-5AA386A7F664}">
      <dgm:prSet custT="1"/>
      <dgm:spPr/>
      <dgm:t>
        <a:bodyPr/>
        <a:lstStyle/>
        <a:p>
          <a:pPr rtl="0"/>
          <a:r>
            <a:rPr lang="en-US" sz="1400" b="0" smtClean="0"/>
            <a:t>Analysis of price adjestments</a:t>
          </a:r>
          <a:endParaRPr lang="ru-RU" sz="1400"/>
        </a:p>
      </dgm:t>
    </dgm:pt>
    <dgm:pt modelId="{1CC0206E-B839-4641-85CE-C794DB42CF5E}" type="parTrans" cxnId="{D0AAC767-8F5B-4F3C-9467-76C29513D63E}">
      <dgm:prSet/>
      <dgm:spPr/>
      <dgm:t>
        <a:bodyPr/>
        <a:lstStyle/>
        <a:p>
          <a:endParaRPr lang="ru-RU" sz="2400"/>
        </a:p>
      </dgm:t>
    </dgm:pt>
    <dgm:pt modelId="{6D13078F-7EC4-4505-979D-C6A06860B993}" type="sibTrans" cxnId="{D0AAC767-8F5B-4F3C-9467-76C29513D63E}">
      <dgm:prSet/>
      <dgm:spPr/>
      <dgm:t>
        <a:bodyPr/>
        <a:lstStyle/>
        <a:p>
          <a:endParaRPr lang="ru-RU" sz="2400"/>
        </a:p>
      </dgm:t>
    </dgm:pt>
    <dgm:pt modelId="{6C79A2A0-22A8-4380-9B78-340AA6C6B723}">
      <dgm:prSet custT="1"/>
      <dgm:spPr/>
      <dgm:t>
        <a:bodyPr/>
        <a:lstStyle/>
        <a:p>
          <a:pPr rtl="0"/>
          <a:r>
            <a:rPr lang="en-US" sz="1400" b="0" smtClean="0"/>
            <a:t>Active discounts and the amount of savings on discount cards of customers</a:t>
          </a:r>
          <a:endParaRPr lang="ru-RU" sz="1400"/>
        </a:p>
      </dgm:t>
    </dgm:pt>
    <dgm:pt modelId="{9385F3C9-615F-4FE1-936D-E82FDFF5C269}" type="parTrans" cxnId="{F05DB48E-F755-43B5-87F9-976947DFEABE}">
      <dgm:prSet/>
      <dgm:spPr/>
      <dgm:t>
        <a:bodyPr/>
        <a:lstStyle/>
        <a:p>
          <a:endParaRPr lang="ru-RU" sz="2400"/>
        </a:p>
      </dgm:t>
    </dgm:pt>
    <dgm:pt modelId="{8D33CE28-AB9C-4855-9EC1-993ACD7A0DD6}" type="sibTrans" cxnId="{F05DB48E-F755-43B5-87F9-976947DFEABE}">
      <dgm:prSet/>
      <dgm:spPr/>
      <dgm:t>
        <a:bodyPr/>
        <a:lstStyle/>
        <a:p>
          <a:endParaRPr lang="ru-RU" sz="2400"/>
        </a:p>
      </dgm:t>
    </dgm:pt>
    <dgm:pt modelId="{85A8171F-3C04-4E13-87B6-D428E87A81D3}">
      <dgm:prSet custT="1"/>
      <dgm:spPr/>
      <dgm:t>
        <a:bodyPr/>
        <a:lstStyle/>
        <a:p>
          <a:pPr rtl="0"/>
          <a:r>
            <a:rPr lang="en-US" sz="1600" b="0" baseline="0" smtClean="0"/>
            <a:t>Possible data presentation in any views (activity types, comparative study of budget and actual data in detail or in summary)</a:t>
          </a:r>
          <a:endParaRPr lang="ru-RU" sz="1600"/>
        </a:p>
      </dgm:t>
    </dgm:pt>
    <dgm:pt modelId="{89187D03-F9FD-4BDA-9F18-DEED92954749}" type="parTrans" cxnId="{F33435AD-E6E5-42AB-B8F3-7110735F22A7}">
      <dgm:prSet/>
      <dgm:spPr/>
      <dgm:t>
        <a:bodyPr/>
        <a:lstStyle/>
        <a:p>
          <a:endParaRPr lang="ru-RU" sz="2400"/>
        </a:p>
      </dgm:t>
    </dgm:pt>
    <dgm:pt modelId="{8453924D-BD1D-4727-BD2A-5309149537C7}" type="sibTrans" cxnId="{F33435AD-E6E5-42AB-B8F3-7110735F22A7}">
      <dgm:prSet/>
      <dgm:spPr/>
      <dgm:t>
        <a:bodyPr/>
        <a:lstStyle/>
        <a:p>
          <a:endParaRPr lang="ru-RU" sz="2400"/>
        </a:p>
      </dgm:t>
    </dgm:pt>
    <dgm:pt modelId="{DF43049F-7CB9-469A-9170-7DC82FAC778D}" type="pres">
      <dgm:prSet presAssocID="{DE31B593-D4E4-427C-9557-1DE12610EC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0184B-1D38-4E8C-BA2A-6521EB1552C6}" type="pres">
      <dgm:prSet presAssocID="{27834B32-DE10-4776-A104-47FDA1E452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AD3B2-22E9-4839-9EEE-BBAE6F954992}" type="pres">
      <dgm:prSet presAssocID="{27834B32-DE10-4776-A104-47FDA1E452C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8BA1B-CFAF-45D8-A9FF-E61CE3B09F00}" type="pres">
      <dgm:prSet presAssocID="{59350443-1500-4FD6-8696-17CFD52C7F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59F0-001A-4A09-89BC-7EE25BD6A799}" type="pres">
      <dgm:prSet presAssocID="{59350443-1500-4FD6-8696-17CFD52C7F5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154A3-7353-4EA9-B790-86B2D58DF44E}" type="pres">
      <dgm:prSet presAssocID="{7BF9EDDB-E191-44F1-AEF4-4860A3AA1D4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9BCBE-2B64-40FC-AFEC-EF38A02FCC93}" type="pres">
      <dgm:prSet presAssocID="{7BF9EDDB-E191-44F1-AEF4-4860A3AA1D4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1DF70-AF23-4A7B-9355-B0471F23EFDE}" type="pres">
      <dgm:prSet presAssocID="{2A1CBA25-517C-4D5C-9B3F-E1BCE9FF56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1BA68-228E-43C1-AA82-4D30BA934DFB}" type="pres">
      <dgm:prSet presAssocID="{2A1CBA25-517C-4D5C-9B3F-E1BCE9FF56D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AE4C9-DFB1-4394-9122-E209350BC0A0}" type="pres">
      <dgm:prSet presAssocID="{85A8171F-3C04-4E13-87B6-D428E87A81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FE16D-BD70-4B40-BCC1-7A4D87058FB6}" type="presOf" srcId="{3E030E31-0BD4-457A-A346-F40E1FC09E5F}" destId="{809AD3B2-22E9-4839-9EEE-BBAE6F954992}" srcOrd="0" destOrd="1" presId="urn:microsoft.com/office/officeart/2005/8/layout/vList2"/>
    <dgm:cxn modelId="{AF7599A3-D45A-4394-940D-A4144EC896F3}" srcId="{27834B32-DE10-4776-A104-47FDA1E452C2}" destId="{3E030E31-0BD4-457A-A346-F40E1FC09E5F}" srcOrd="1" destOrd="0" parTransId="{DD208345-EE5D-4F10-9950-66386D0A406D}" sibTransId="{9EFE01D6-B220-4D0E-9AA0-5DD0840074F4}"/>
    <dgm:cxn modelId="{8D50F864-85D7-4BEA-95FD-1A4553E9A9DA}" type="presOf" srcId="{27834B32-DE10-4776-A104-47FDA1E452C2}" destId="{3700184B-1D38-4E8C-BA2A-6521EB1552C6}" srcOrd="0" destOrd="0" presId="urn:microsoft.com/office/officeart/2005/8/layout/vList2"/>
    <dgm:cxn modelId="{A7D557BA-F723-482B-80B5-92A54C20B63D}" type="presOf" srcId="{DE31B593-D4E4-427C-9557-1DE12610EC29}" destId="{DF43049F-7CB9-469A-9170-7DC82FAC778D}" srcOrd="0" destOrd="0" presId="urn:microsoft.com/office/officeart/2005/8/layout/vList2"/>
    <dgm:cxn modelId="{D74831F2-3C5A-43C7-A294-03280638386A}" type="presOf" srcId="{85A8171F-3C04-4E13-87B6-D428E87A81D3}" destId="{042AE4C9-DFB1-4394-9122-E209350BC0A0}" srcOrd="0" destOrd="0" presId="urn:microsoft.com/office/officeart/2005/8/layout/vList2"/>
    <dgm:cxn modelId="{8F2868A2-F517-4FA5-A488-669CF1D36EA6}" type="presOf" srcId="{59350443-1500-4FD6-8696-17CFD52C7F59}" destId="{3748BA1B-CFAF-45D8-A9FF-E61CE3B09F00}" srcOrd="0" destOrd="0" presId="urn:microsoft.com/office/officeart/2005/8/layout/vList2"/>
    <dgm:cxn modelId="{77C1FB53-10E4-4AA6-9A87-4CD475E9ACC0}" srcId="{27834B32-DE10-4776-A104-47FDA1E452C2}" destId="{11D16482-172B-4384-A70B-E20D9A966946}" srcOrd="0" destOrd="0" parTransId="{1D9AAD4E-DEED-4940-BB3F-8424ED0A1A24}" sibTransId="{5EDF8EA6-D3F6-4D8F-9110-BB9FA594598A}"/>
    <dgm:cxn modelId="{9EDABBA9-CFF5-46F6-A4AA-66C5E289964C}" type="presOf" srcId="{6FA05A51-1BEB-48B2-A5C8-5AA386A7F664}" destId="{B7C1BA68-228E-43C1-AA82-4D30BA934DFB}" srcOrd="0" destOrd="0" presId="urn:microsoft.com/office/officeart/2005/8/layout/vList2"/>
    <dgm:cxn modelId="{F33435AD-E6E5-42AB-B8F3-7110735F22A7}" srcId="{DE31B593-D4E4-427C-9557-1DE12610EC29}" destId="{85A8171F-3C04-4E13-87B6-D428E87A81D3}" srcOrd="4" destOrd="0" parTransId="{89187D03-F9FD-4BDA-9F18-DEED92954749}" sibTransId="{8453924D-BD1D-4727-BD2A-5309149537C7}"/>
    <dgm:cxn modelId="{F884B2E5-26E4-4A0D-AD7B-3036DE0A6E3F}" srcId="{7BF9EDDB-E191-44F1-AEF4-4860A3AA1D4C}" destId="{FE782FE9-17A5-4CE4-A924-02EF92D1232B}" srcOrd="1" destOrd="0" parTransId="{C8E2565F-5C80-44E6-A61C-2B80C1445616}" sibTransId="{80178D88-DBEB-4E36-ADA5-FEEDB7156384}"/>
    <dgm:cxn modelId="{249FED5C-26EC-437B-862D-F0EF7C6D28EB}" srcId="{DE31B593-D4E4-427C-9557-1DE12610EC29}" destId="{7BF9EDDB-E191-44F1-AEF4-4860A3AA1D4C}" srcOrd="2" destOrd="0" parTransId="{A4FA7504-21BC-4492-AA68-AB8499A4F512}" sibTransId="{29922CCF-9554-449B-9660-A2ABA861D87B}"/>
    <dgm:cxn modelId="{3DEBC276-B25B-4C95-B22C-B63832BC46C7}" srcId="{DE31B593-D4E4-427C-9557-1DE12610EC29}" destId="{59350443-1500-4FD6-8696-17CFD52C7F59}" srcOrd="1" destOrd="0" parTransId="{8BF6AFF4-11B4-4F81-B4C8-E44FA211A34A}" sibTransId="{114183B0-B8DE-47B6-B743-FA36E7B0BD54}"/>
    <dgm:cxn modelId="{D0AAC767-8F5B-4F3C-9467-76C29513D63E}" srcId="{2A1CBA25-517C-4D5C-9B3F-E1BCE9FF56D3}" destId="{6FA05A51-1BEB-48B2-A5C8-5AA386A7F664}" srcOrd="0" destOrd="0" parTransId="{1CC0206E-B839-4641-85CE-C794DB42CF5E}" sibTransId="{6D13078F-7EC4-4505-979D-C6A06860B993}"/>
    <dgm:cxn modelId="{06864257-5E5A-41A9-A99B-9CA1406D8814}" type="presOf" srcId="{2A1CBA25-517C-4D5C-9B3F-E1BCE9FF56D3}" destId="{7CE1DF70-AF23-4A7B-9355-B0471F23EFDE}" srcOrd="0" destOrd="0" presId="urn:microsoft.com/office/officeart/2005/8/layout/vList2"/>
    <dgm:cxn modelId="{8EBEF3BE-4F49-4410-8408-890447630E61}" type="presOf" srcId="{37E5E56C-EF1F-4B23-A509-A4347A64DE14}" destId="{39C459F0-001A-4A09-89BC-7EE25BD6A799}" srcOrd="0" destOrd="1" presId="urn:microsoft.com/office/officeart/2005/8/layout/vList2"/>
    <dgm:cxn modelId="{D52A0A1A-F361-4BAB-8A4B-56F385A9D145}" type="presOf" srcId="{8AE15A01-A222-4AAB-B6A7-BFC2A47DF6CD}" destId="{39C459F0-001A-4A09-89BC-7EE25BD6A799}" srcOrd="0" destOrd="0" presId="urn:microsoft.com/office/officeart/2005/8/layout/vList2"/>
    <dgm:cxn modelId="{284E9621-E96E-4EA5-B87F-603AE2A8BE9D}" srcId="{DE31B593-D4E4-427C-9557-1DE12610EC29}" destId="{27834B32-DE10-4776-A104-47FDA1E452C2}" srcOrd="0" destOrd="0" parTransId="{316FC19F-C8D0-4D7D-8EDE-D8B2472D296F}" sibTransId="{F8C7B0E9-0D3A-4512-996E-3D67AE54108A}"/>
    <dgm:cxn modelId="{078593BE-6479-49CA-9475-868997157CD8}" srcId="{DE31B593-D4E4-427C-9557-1DE12610EC29}" destId="{2A1CBA25-517C-4D5C-9B3F-E1BCE9FF56D3}" srcOrd="3" destOrd="0" parTransId="{6C7BF5FA-7389-4D35-84E9-244439B47375}" sibTransId="{0EA89DD4-9669-4017-AC5C-93D42C56143A}"/>
    <dgm:cxn modelId="{F6151E51-6B30-45EB-964B-419F9ED54829}" type="presOf" srcId="{FE782FE9-17A5-4CE4-A924-02EF92D1232B}" destId="{5019BCBE-2B64-40FC-AFEC-EF38A02FCC93}" srcOrd="0" destOrd="1" presId="urn:microsoft.com/office/officeart/2005/8/layout/vList2"/>
    <dgm:cxn modelId="{980DBE46-CEEC-446E-8F3C-A71FC2964D69}" type="presOf" srcId="{11D16482-172B-4384-A70B-E20D9A966946}" destId="{809AD3B2-22E9-4839-9EEE-BBAE6F954992}" srcOrd="0" destOrd="0" presId="urn:microsoft.com/office/officeart/2005/8/layout/vList2"/>
    <dgm:cxn modelId="{52733CB2-A5DD-44BE-8B78-7A1172D36A56}" type="presOf" srcId="{064A866A-39A1-4ADD-AD09-DA847F68056B}" destId="{5019BCBE-2B64-40FC-AFEC-EF38A02FCC93}" srcOrd="0" destOrd="0" presId="urn:microsoft.com/office/officeart/2005/8/layout/vList2"/>
    <dgm:cxn modelId="{B2E66DC6-C75E-4847-8611-E52A211EBE9C}" type="presOf" srcId="{7BF9EDDB-E191-44F1-AEF4-4860A3AA1D4C}" destId="{FAC154A3-7353-4EA9-B790-86B2D58DF44E}" srcOrd="0" destOrd="0" presId="urn:microsoft.com/office/officeart/2005/8/layout/vList2"/>
    <dgm:cxn modelId="{289F0C2C-E87E-4D59-AD06-AC165E93C462}" srcId="{59350443-1500-4FD6-8696-17CFD52C7F59}" destId="{8AE15A01-A222-4AAB-B6A7-BFC2A47DF6CD}" srcOrd="0" destOrd="0" parTransId="{951BA4BD-C1D9-4F5B-BB8B-C71FBAFF5501}" sibTransId="{9B79464C-18E1-4F13-B135-EC4421AE6BBC}"/>
    <dgm:cxn modelId="{F05DB48E-F755-43B5-87F9-976947DFEABE}" srcId="{2A1CBA25-517C-4D5C-9B3F-E1BCE9FF56D3}" destId="{6C79A2A0-22A8-4380-9B78-340AA6C6B723}" srcOrd="1" destOrd="0" parTransId="{9385F3C9-615F-4FE1-936D-E82FDFF5C269}" sibTransId="{8D33CE28-AB9C-4855-9EC1-993ACD7A0DD6}"/>
    <dgm:cxn modelId="{D04D0C2C-AAA3-4346-BD12-1838E252EF55}" srcId="{59350443-1500-4FD6-8696-17CFD52C7F59}" destId="{37E5E56C-EF1F-4B23-A509-A4347A64DE14}" srcOrd="1" destOrd="0" parTransId="{B629513F-BC9C-4F7B-801C-9F718ADB42F8}" sibTransId="{D89C7336-86E0-4758-B9E7-587F059A0B18}"/>
    <dgm:cxn modelId="{FDC72E9D-B306-45C1-9859-82C938B85BC4}" srcId="{7BF9EDDB-E191-44F1-AEF4-4860A3AA1D4C}" destId="{064A866A-39A1-4ADD-AD09-DA847F68056B}" srcOrd="0" destOrd="0" parTransId="{ACF82048-7DCF-4C1A-BB8F-0A60C466DDFC}" sibTransId="{A5EF82B4-31EF-4BD3-B51A-A08171CC766C}"/>
    <dgm:cxn modelId="{FBEBDAA9-95C3-49A0-A3F0-AAC57753A97C}" type="presOf" srcId="{6C79A2A0-22A8-4380-9B78-340AA6C6B723}" destId="{B7C1BA68-228E-43C1-AA82-4D30BA934DFB}" srcOrd="0" destOrd="1" presId="urn:microsoft.com/office/officeart/2005/8/layout/vList2"/>
    <dgm:cxn modelId="{F8CBA844-5509-437F-8061-DDF72F7EC2D9}" type="presParOf" srcId="{DF43049F-7CB9-469A-9170-7DC82FAC778D}" destId="{3700184B-1D38-4E8C-BA2A-6521EB1552C6}" srcOrd="0" destOrd="0" presId="urn:microsoft.com/office/officeart/2005/8/layout/vList2"/>
    <dgm:cxn modelId="{6418B339-20D3-4231-9F68-5BA0B11A9D1F}" type="presParOf" srcId="{DF43049F-7CB9-469A-9170-7DC82FAC778D}" destId="{809AD3B2-22E9-4839-9EEE-BBAE6F954992}" srcOrd="1" destOrd="0" presId="urn:microsoft.com/office/officeart/2005/8/layout/vList2"/>
    <dgm:cxn modelId="{E527BAE5-5018-4ACF-AFB5-2E421C0857A4}" type="presParOf" srcId="{DF43049F-7CB9-469A-9170-7DC82FAC778D}" destId="{3748BA1B-CFAF-45D8-A9FF-E61CE3B09F00}" srcOrd="2" destOrd="0" presId="urn:microsoft.com/office/officeart/2005/8/layout/vList2"/>
    <dgm:cxn modelId="{D8AFA310-41D5-4DFF-83E1-3ADEFB6460F2}" type="presParOf" srcId="{DF43049F-7CB9-469A-9170-7DC82FAC778D}" destId="{39C459F0-001A-4A09-89BC-7EE25BD6A799}" srcOrd="3" destOrd="0" presId="urn:microsoft.com/office/officeart/2005/8/layout/vList2"/>
    <dgm:cxn modelId="{B269F698-B2B0-4E16-85CC-BD0E2A4186BB}" type="presParOf" srcId="{DF43049F-7CB9-469A-9170-7DC82FAC778D}" destId="{FAC154A3-7353-4EA9-B790-86B2D58DF44E}" srcOrd="4" destOrd="0" presId="urn:microsoft.com/office/officeart/2005/8/layout/vList2"/>
    <dgm:cxn modelId="{922F9D6F-E544-455E-9D04-81BAB3231F78}" type="presParOf" srcId="{DF43049F-7CB9-469A-9170-7DC82FAC778D}" destId="{5019BCBE-2B64-40FC-AFEC-EF38A02FCC93}" srcOrd="5" destOrd="0" presId="urn:microsoft.com/office/officeart/2005/8/layout/vList2"/>
    <dgm:cxn modelId="{4FD01F45-6CCD-4E9F-9591-98E052F2D391}" type="presParOf" srcId="{DF43049F-7CB9-469A-9170-7DC82FAC778D}" destId="{7CE1DF70-AF23-4A7B-9355-B0471F23EFDE}" srcOrd="6" destOrd="0" presId="urn:microsoft.com/office/officeart/2005/8/layout/vList2"/>
    <dgm:cxn modelId="{BBB0C439-25E1-4E43-BEAF-23A7E7C6AFD7}" type="presParOf" srcId="{DF43049F-7CB9-469A-9170-7DC82FAC778D}" destId="{B7C1BA68-228E-43C1-AA82-4D30BA934DFB}" srcOrd="7" destOrd="0" presId="urn:microsoft.com/office/officeart/2005/8/layout/vList2"/>
    <dgm:cxn modelId="{453BAD5F-2CCE-4BBD-8E85-33F17D3D3238}" type="presParOf" srcId="{DF43049F-7CB9-469A-9170-7DC82FAC778D}" destId="{042AE4C9-DFB1-4394-9122-E209350BC0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A9BA089-DC59-4AD2-A7EB-4B0D085E2470}" type="doc">
      <dgm:prSet loTypeId="urn:microsoft.com/office/officeart/2005/8/layout/radial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77EA519-C946-4FCC-8676-1586EE176844}">
      <dgm:prSet custT="1"/>
      <dgm:spPr/>
      <dgm:t>
        <a:bodyPr/>
        <a:lstStyle/>
        <a:p>
          <a:pPr rtl="0"/>
          <a:r>
            <a:rPr lang="en-US" sz="1400" b="0" baseline="0" dirty="0" smtClean="0"/>
            <a:t>Analysis of lost customers of workshop</a:t>
          </a:r>
          <a:endParaRPr lang="ru-RU" sz="1400" dirty="0"/>
        </a:p>
      </dgm:t>
    </dgm:pt>
    <dgm:pt modelId="{4A98DC02-D5D1-411D-B874-118F769800CD}" type="parTrans" cxnId="{B778674F-4305-4B6F-AA17-37B3E3E427FE}">
      <dgm:prSet/>
      <dgm:spPr/>
      <dgm:t>
        <a:bodyPr/>
        <a:lstStyle/>
        <a:p>
          <a:endParaRPr lang="ru-RU"/>
        </a:p>
      </dgm:t>
    </dgm:pt>
    <dgm:pt modelId="{9AADC694-36C1-45E4-9D86-21EC28565328}" type="sibTrans" cxnId="{B778674F-4305-4B6F-AA17-37B3E3E427FE}">
      <dgm:prSet/>
      <dgm:spPr/>
      <dgm:t>
        <a:bodyPr/>
        <a:lstStyle/>
        <a:p>
          <a:endParaRPr lang="ru-RU"/>
        </a:p>
      </dgm:t>
    </dgm:pt>
    <dgm:pt modelId="{69CE1181-8E04-4403-963E-59B0371D3265}">
      <dgm:prSet custT="1"/>
      <dgm:spPr/>
      <dgm:t>
        <a:bodyPr/>
        <a:lstStyle/>
        <a:p>
          <a:pPr rtl="0"/>
          <a:r>
            <a:rPr lang="en-US" sz="1400" b="0" baseline="0" dirty="0" smtClean="0"/>
            <a:t>Run various special offers, including seasonal offers</a:t>
          </a:r>
          <a:endParaRPr lang="ru-RU" sz="1400" dirty="0"/>
        </a:p>
      </dgm:t>
    </dgm:pt>
    <dgm:pt modelId="{2EFA3363-D522-4FBD-ACA6-F873394C0AFB}" type="parTrans" cxnId="{7DA95891-DA7C-46F1-B02A-A297B9E74FC8}">
      <dgm:prSet/>
      <dgm:spPr/>
      <dgm:t>
        <a:bodyPr/>
        <a:lstStyle/>
        <a:p>
          <a:endParaRPr lang="ru-RU"/>
        </a:p>
      </dgm:t>
    </dgm:pt>
    <dgm:pt modelId="{2F4AC677-0460-418F-9002-E5FC7F5545DD}" type="sibTrans" cxnId="{7DA95891-DA7C-46F1-B02A-A297B9E74FC8}">
      <dgm:prSet/>
      <dgm:spPr/>
      <dgm:t>
        <a:bodyPr/>
        <a:lstStyle/>
        <a:p>
          <a:endParaRPr lang="ru-RU"/>
        </a:p>
      </dgm:t>
    </dgm:pt>
    <dgm:pt modelId="{2E47C7D9-9B1E-4922-AE8C-2C6ED06618D4}">
      <dgm:prSet custT="1"/>
      <dgm:spPr/>
      <dgm:t>
        <a:bodyPr/>
        <a:lstStyle/>
        <a:p>
          <a:pPr rtl="0"/>
          <a:r>
            <a:rPr lang="en-US" sz="1200" b="0" baseline="0" dirty="0" smtClean="0"/>
            <a:t>Providing discount cards and different discount percentage </a:t>
          </a:r>
          <a:endParaRPr lang="ru-RU" sz="1200" dirty="0"/>
        </a:p>
      </dgm:t>
    </dgm:pt>
    <dgm:pt modelId="{4CC46B64-1188-4687-862B-78931CDD6598}" type="parTrans" cxnId="{1226C3D0-28B4-4AD9-BEED-8A788FAD4EFA}">
      <dgm:prSet/>
      <dgm:spPr/>
      <dgm:t>
        <a:bodyPr/>
        <a:lstStyle/>
        <a:p>
          <a:endParaRPr lang="ru-RU"/>
        </a:p>
      </dgm:t>
    </dgm:pt>
    <dgm:pt modelId="{5D607CE1-D32F-41B0-8073-988A49EC7D8E}" type="sibTrans" cxnId="{1226C3D0-28B4-4AD9-BEED-8A788FAD4EFA}">
      <dgm:prSet/>
      <dgm:spPr/>
      <dgm:t>
        <a:bodyPr/>
        <a:lstStyle/>
        <a:p>
          <a:endParaRPr lang="ru-RU"/>
        </a:p>
      </dgm:t>
    </dgm:pt>
    <dgm:pt modelId="{6E4691FE-1009-4FF4-A366-348D3DB737C9}">
      <dgm:prSet custT="1"/>
      <dgm:spPr/>
      <dgm:t>
        <a:bodyPr/>
        <a:lstStyle/>
        <a:p>
          <a:pPr rtl="0"/>
          <a:r>
            <a:rPr lang="en-US" sz="1200" b="0" baseline="0" dirty="0" smtClean="0"/>
            <a:t>Improvement of quality and speed of customer service through user-friendly interface</a:t>
          </a:r>
          <a:endParaRPr lang="ru-RU" sz="1200" dirty="0"/>
        </a:p>
      </dgm:t>
    </dgm:pt>
    <dgm:pt modelId="{F437240D-9ED1-41E9-826E-A289B77B1726}" type="parTrans" cxnId="{19ED6E5F-14E1-456B-A65F-C98CB2CC3FAC}">
      <dgm:prSet/>
      <dgm:spPr/>
      <dgm:t>
        <a:bodyPr/>
        <a:lstStyle/>
        <a:p>
          <a:endParaRPr lang="ru-RU"/>
        </a:p>
      </dgm:t>
    </dgm:pt>
    <dgm:pt modelId="{A934063C-CE25-47C2-91A4-5131BF109482}" type="sibTrans" cxnId="{19ED6E5F-14E1-456B-A65F-C98CB2CC3FAC}">
      <dgm:prSet/>
      <dgm:spPr/>
      <dgm:t>
        <a:bodyPr/>
        <a:lstStyle/>
        <a:p>
          <a:endParaRPr lang="ru-RU"/>
        </a:p>
      </dgm:t>
    </dgm:pt>
    <dgm:pt modelId="{EE357BE8-93C4-47CE-8CAC-471BA6D75FC4}">
      <dgm:prSet custT="1"/>
      <dgm:spPr/>
      <dgm:t>
        <a:bodyPr/>
        <a:lstStyle/>
        <a:p>
          <a:pPr rtl="0"/>
          <a:r>
            <a:rPr lang="en-US" sz="1200" b="0" baseline="0" dirty="0" smtClean="0"/>
            <a:t>Integration "Alfa Auto" to "1C-Bitrix" for processing online orders for spare parts on the company's website</a:t>
          </a:r>
          <a:endParaRPr lang="ru-RU" sz="1200" dirty="0"/>
        </a:p>
      </dgm:t>
    </dgm:pt>
    <dgm:pt modelId="{543CECE5-C51E-4DC2-8F4B-6DBF329F8BEC}" type="parTrans" cxnId="{3D7E2321-1B06-47A6-9507-5CCE10C67BFB}">
      <dgm:prSet/>
      <dgm:spPr/>
      <dgm:t>
        <a:bodyPr/>
        <a:lstStyle/>
        <a:p>
          <a:endParaRPr lang="ru-RU"/>
        </a:p>
      </dgm:t>
    </dgm:pt>
    <dgm:pt modelId="{C39E064C-0649-40A9-A9A6-A1B1B41258FE}" type="sibTrans" cxnId="{3D7E2321-1B06-47A6-9507-5CCE10C67BFB}">
      <dgm:prSet/>
      <dgm:spPr/>
      <dgm:t>
        <a:bodyPr/>
        <a:lstStyle/>
        <a:p>
          <a:endParaRPr lang="ru-RU"/>
        </a:p>
      </dgm:t>
    </dgm:pt>
    <dgm:pt modelId="{9CF8C2C2-1925-4143-9F54-32BDDC97374C}">
      <dgm:prSet custT="1"/>
      <dgm:spPr/>
      <dgm:t>
        <a:bodyPr/>
        <a:lstStyle/>
        <a:p>
          <a:pPr rtl="0"/>
          <a:r>
            <a:rPr lang="en-US" sz="1200" b="0" baseline="0" dirty="0" smtClean="0"/>
            <a:t>Prompt notification (SMS, email, calls) about executed automobile repair or parts delivery </a:t>
          </a:r>
          <a:endParaRPr lang="ru-RU" sz="1200" dirty="0"/>
        </a:p>
      </dgm:t>
    </dgm:pt>
    <dgm:pt modelId="{270B95E6-BDBF-4DB9-94BF-EE7AE3BF3129}" type="sibTrans" cxnId="{3AC9FAC0-0C97-4105-930A-AD968E748D69}">
      <dgm:prSet/>
      <dgm:spPr/>
      <dgm:t>
        <a:bodyPr/>
        <a:lstStyle/>
        <a:p>
          <a:endParaRPr lang="ru-RU"/>
        </a:p>
      </dgm:t>
    </dgm:pt>
    <dgm:pt modelId="{6E7DA49C-ADF4-4230-A8DB-719ED112E2DF}" type="parTrans" cxnId="{3AC9FAC0-0C97-4105-930A-AD968E748D69}">
      <dgm:prSet/>
      <dgm:spPr/>
      <dgm:t>
        <a:bodyPr/>
        <a:lstStyle/>
        <a:p>
          <a:endParaRPr lang="ru-RU"/>
        </a:p>
      </dgm:t>
    </dgm:pt>
    <dgm:pt modelId="{EBB312D6-7244-467E-BC9F-8E72F128302A}">
      <dgm:prSet custT="1"/>
      <dgm:spPr/>
      <dgm:t>
        <a:bodyPr/>
        <a:lstStyle/>
        <a:p>
          <a:pPr rtl="0"/>
          <a:r>
            <a:rPr lang="en-US" sz="1400" b="0" baseline="0" smtClean="0"/>
            <a:t>ABC-customers analysis </a:t>
          </a:r>
          <a:endParaRPr lang="ru-RU" sz="1400"/>
        </a:p>
      </dgm:t>
    </dgm:pt>
    <dgm:pt modelId="{6C4CB685-763C-4ED5-9C10-B26B4F520481}" type="sibTrans" cxnId="{5414A230-7ECD-4CE5-A753-3BFEC06982F6}">
      <dgm:prSet/>
      <dgm:spPr/>
      <dgm:t>
        <a:bodyPr/>
        <a:lstStyle/>
        <a:p>
          <a:endParaRPr lang="ru-RU"/>
        </a:p>
      </dgm:t>
    </dgm:pt>
    <dgm:pt modelId="{3B430432-1A04-41EA-812E-97BF1A65E5CC}" type="parTrans" cxnId="{5414A230-7ECD-4CE5-A753-3BFEC06982F6}">
      <dgm:prSet/>
      <dgm:spPr/>
      <dgm:t>
        <a:bodyPr/>
        <a:lstStyle/>
        <a:p>
          <a:endParaRPr lang="ru-RU"/>
        </a:p>
      </dgm:t>
    </dgm:pt>
    <dgm:pt modelId="{F4A7A641-B674-4E49-BDCF-B8101A55C060}" type="pres">
      <dgm:prSet presAssocID="{1A9BA089-DC59-4AD2-A7EB-4B0D085E247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EAF01-DD5D-4AD4-A92B-0DC57011CD51}" type="pres">
      <dgm:prSet presAssocID="{1A9BA089-DC59-4AD2-A7EB-4B0D085E2470}" presName="cycle" presStyleCnt="0"/>
      <dgm:spPr/>
    </dgm:pt>
    <dgm:pt modelId="{6E885A14-9EFF-494A-B612-74C1F700E67E}" type="pres">
      <dgm:prSet presAssocID="{1A9BA089-DC59-4AD2-A7EB-4B0D085E2470}" presName="centerShape" presStyleCnt="0"/>
      <dgm:spPr/>
    </dgm:pt>
    <dgm:pt modelId="{606C2376-3928-418F-BC92-88AD6AEBF87C}" type="pres">
      <dgm:prSet presAssocID="{1A9BA089-DC59-4AD2-A7EB-4B0D085E2470}" presName="connSite" presStyleLbl="node1" presStyleIdx="0" presStyleCnt="8"/>
      <dgm:spPr/>
    </dgm:pt>
    <dgm:pt modelId="{80F9F055-0D41-47BD-9785-142EF98991F3}" type="pres">
      <dgm:prSet presAssocID="{1A9BA089-DC59-4AD2-A7EB-4B0D085E2470}" presName="visible" presStyleLbl="node1" presStyleIdx="0" presStyleCnt="8" custScaleX="134770" custScaleY="1340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76200">
          <a:solidFill>
            <a:schemeClr val="accent1">
              <a:lumMod val="60000"/>
              <a:lumOff val="40000"/>
            </a:schemeClr>
          </a:solidFill>
        </a:ln>
      </dgm:spPr>
    </dgm:pt>
    <dgm:pt modelId="{A777760F-0949-4F59-960C-9E94C6A50816}" type="pres">
      <dgm:prSet presAssocID="{4A98DC02-D5D1-411D-B874-118F769800CD}" presName="Name25" presStyleLbl="parChTrans1D1" presStyleIdx="0" presStyleCnt="7"/>
      <dgm:spPr/>
      <dgm:t>
        <a:bodyPr/>
        <a:lstStyle/>
        <a:p>
          <a:endParaRPr lang="ru-RU"/>
        </a:p>
      </dgm:t>
    </dgm:pt>
    <dgm:pt modelId="{4B020774-F3B7-4BD8-8139-618D74268C4F}" type="pres">
      <dgm:prSet presAssocID="{377EA519-C946-4FCC-8676-1586EE176844}" presName="node" presStyleCnt="0"/>
      <dgm:spPr/>
    </dgm:pt>
    <dgm:pt modelId="{C0F6E50C-C54E-407D-919B-C65F17189386}" type="pres">
      <dgm:prSet presAssocID="{377EA519-C946-4FCC-8676-1586EE176844}" presName="parentNode" presStyleLbl="node1" presStyleIdx="1" presStyleCnt="8" custScaleX="316732" custScaleY="321761" custLinFactX="-285235" custLinFactY="8698" custLinFactNeighborX="-3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C32B8-2E43-481B-9CC8-45D05BC35CAF}" type="pres">
      <dgm:prSet presAssocID="{377EA519-C946-4FCC-8676-1586EE176844}" presName="childNode" presStyleLbl="revTx" presStyleIdx="0" presStyleCnt="0">
        <dgm:presLayoutVars>
          <dgm:bulletEnabled val="1"/>
        </dgm:presLayoutVars>
      </dgm:prSet>
      <dgm:spPr/>
    </dgm:pt>
    <dgm:pt modelId="{455902CB-AFD1-47A6-B8E5-4C79D4B6EFD4}" type="pres">
      <dgm:prSet presAssocID="{2EFA3363-D522-4FBD-ACA6-F873394C0AFB}" presName="Name25" presStyleLbl="parChTrans1D1" presStyleIdx="1" presStyleCnt="7"/>
      <dgm:spPr/>
      <dgm:t>
        <a:bodyPr/>
        <a:lstStyle/>
        <a:p>
          <a:endParaRPr lang="ru-RU"/>
        </a:p>
      </dgm:t>
    </dgm:pt>
    <dgm:pt modelId="{69BF2850-ED93-4F5A-A005-74C90EBE98D3}" type="pres">
      <dgm:prSet presAssocID="{69CE1181-8E04-4403-963E-59B0371D3265}" presName="node" presStyleCnt="0"/>
      <dgm:spPr/>
    </dgm:pt>
    <dgm:pt modelId="{B423F089-0ED4-4624-9353-932BD935F536}" type="pres">
      <dgm:prSet presAssocID="{69CE1181-8E04-4403-963E-59B0371D3265}" presName="parentNode" presStyleLbl="node1" presStyleIdx="2" presStyleCnt="8" custScaleX="316732" custScaleY="321761" custLinFactX="-100000" custLinFactNeighborX="-111829" custLinFactNeighborY="-1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942D2-D627-437A-BDAD-BE0B952E6D66}" type="pres">
      <dgm:prSet presAssocID="{69CE1181-8E04-4403-963E-59B0371D3265}" presName="childNode" presStyleLbl="revTx" presStyleIdx="0" presStyleCnt="0">
        <dgm:presLayoutVars>
          <dgm:bulletEnabled val="1"/>
        </dgm:presLayoutVars>
      </dgm:prSet>
      <dgm:spPr/>
    </dgm:pt>
    <dgm:pt modelId="{2E87594B-AD4A-4BCD-A156-732F396BA62E}" type="pres">
      <dgm:prSet presAssocID="{4CC46B64-1188-4687-862B-78931CDD6598}" presName="Name25" presStyleLbl="parChTrans1D1" presStyleIdx="2" presStyleCnt="7"/>
      <dgm:spPr/>
      <dgm:t>
        <a:bodyPr/>
        <a:lstStyle/>
        <a:p>
          <a:endParaRPr lang="ru-RU"/>
        </a:p>
      </dgm:t>
    </dgm:pt>
    <dgm:pt modelId="{18E9A36B-B3B2-435B-9ECB-34702DEFBCAD}" type="pres">
      <dgm:prSet presAssocID="{2E47C7D9-9B1E-4922-AE8C-2C6ED06618D4}" presName="node" presStyleCnt="0"/>
      <dgm:spPr/>
    </dgm:pt>
    <dgm:pt modelId="{9375D505-E1C8-4EB3-AC84-D8B299E59550}" type="pres">
      <dgm:prSet presAssocID="{2E47C7D9-9B1E-4922-AE8C-2C6ED06618D4}" presName="parentNode" presStyleLbl="node1" presStyleIdx="3" presStyleCnt="8" custScaleX="316732" custScaleY="321761" custLinFactX="76080" custLinFactY="-30871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B3B1E-E609-4FF1-826C-FA8668A743CF}" type="pres">
      <dgm:prSet presAssocID="{2E47C7D9-9B1E-4922-AE8C-2C6ED06618D4}" presName="childNode" presStyleLbl="revTx" presStyleIdx="0" presStyleCnt="0">
        <dgm:presLayoutVars>
          <dgm:bulletEnabled val="1"/>
        </dgm:presLayoutVars>
      </dgm:prSet>
      <dgm:spPr/>
    </dgm:pt>
    <dgm:pt modelId="{41CF5C28-DE12-4604-9A3A-7DD9C22CB029}" type="pres">
      <dgm:prSet presAssocID="{6E7DA49C-ADF4-4230-A8DB-719ED112E2DF}" presName="Name25" presStyleLbl="parChTrans1D1" presStyleIdx="3" presStyleCnt="7"/>
      <dgm:spPr/>
      <dgm:t>
        <a:bodyPr/>
        <a:lstStyle/>
        <a:p>
          <a:endParaRPr lang="ru-RU"/>
        </a:p>
      </dgm:t>
    </dgm:pt>
    <dgm:pt modelId="{805E7D21-B89A-47F8-BB30-1B39C1EF8DB5}" type="pres">
      <dgm:prSet presAssocID="{9CF8C2C2-1925-4143-9F54-32BDDC97374C}" presName="node" presStyleCnt="0"/>
      <dgm:spPr/>
    </dgm:pt>
    <dgm:pt modelId="{31261499-8338-4DE5-9DBE-A9A42B6D60EB}" type="pres">
      <dgm:prSet presAssocID="{9CF8C2C2-1925-4143-9F54-32BDDC97374C}" presName="parentNode" presStyleLbl="node1" presStyleIdx="4" presStyleCnt="8" custScaleX="316732" custScaleY="321761" custLinFactX="259244" custLinFactY="-30782" custLinFactNeighborX="3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61CEA-F75A-4D60-A6B5-96C74B48481E}" type="pres">
      <dgm:prSet presAssocID="{9CF8C2C2-1925-4143-9F54-32BDDC97374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CBF1B-EAF3-4657-8D72-91E81E3631C3}" type="pres">
      <dgm:prSet presAssocID="{3B430432-1A04-41EA-812E-97BF1A65E5CC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E8A973D-89B6-4E19-B947-FE4D2393D22D}" type="pres">
      <dgm:prSet presAssocID="{EBB312D6-7244-467E-BC9F-8E72F128302A}" presName="node" presStyleCnt="0"/>
      <dgm:spPr/>
    </dgm:pt>
    <dgm:pt modelId="{D931429E-A817-4BAC-B210-68F5BA630625}" type="pres">
      <dgm:prSet presAssocID="{EBB312D6-7244-467E-BC9F-8E72F128302A}" presName="parentNode" presStyleLbl="node1" presStyleIdx="5" presStyleCnt="8" custScaleX="316732" custScaleY="321761" custLinFactX="200000" custLinFactNeighborX="294410" custLinFactNeighborY="492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2319E-E4F6-4613-AA39-61D47ECB5DC7}" type="pres">
      <dgm:prSet presAssocID="{EBB312D6-7244-467E-BC9F-8E72F128302A}" presName="childNode" presStyleLbl="revTx" presStyleIdx="0" presStyleCnt="0">
        <dgm:presLayoutVars>
          <dgm:bulletEnabled val="1"/>
        </dgm:presLayoutVars>
      </dgm:prSet>
      <dgm:spPr/>
    </dgm:pt>
    <dgm:pt modelId="{40CEA372-5EEF-48C7-A2A7-3D99C6537A24}" type="pres">
      <dgm:prSet presAssocID="{F437240D-9ED1-41E9-826E-A289B77B1726}" presName="Name25" presStyleLbl="parChTrans1D1" presStyleIdx="5" presStyleCnt="7"/>
      <dgm:spPr/>
      <dgm:t>
        <a:bodyPr/>
        <a:lstStyle/>
        <a:p>
          <a:endParaRPr lang="ru-RU"/>
        </a:p>
      </dgm:t>
    </dgm:pt>
    <dgm:pt modelId="{20693536-332B-44CF-9AF8-8D2DE2D10887}" type="pres">
      <dgm:prSet presAssocID="{6E4691FE-1009-4FF4-A366-348D3DB737C9}" presName="node" presStyleCnt="0"/>
      <dgm:spPr/>
    </dgm:pt>
    <dgm:pt modelId="{A6627727-7CD6-4A45-82D8-58E40D6D5B84}" type="pres">
      <dgm:prSet presAssocID="{6E4691FE-1009-4FF4-A366-348D3DB737C9}" presName="parentNode" presStyleLbl="node1" presStyleIdx="6" presStyleCnt="8" custScaleX="316732" custScaleY="321761" custLinFactNeighborX="35701" custLinFactNeighborY="33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4F9BA-6834-410F-BE6F-52DE14134EC5}" type="pres">
      <dgm:prSet presAssocID="{6E4691FE-1009-4FF4-A366-348D3DB737C9}" presName="childNode" presStyleLbl="revTx" presStyleIdx="0" presStyleCnt="0">
        <dgm:presLayoutVars>
          <dgm:bulletEnabled val="1"/>
        </dgm:presLayoutVars>
      </dgm:prSet>
      <dgm:spPr/>
    </dgm:pt>
    <dgm:pt modelId="{8659BFB6-3AE3-4C2C-BE16-29A7C7AD8D37}" type="pres">
      <dgm:prSet presAssocID="{543CECE5-C51E-4DC2-8F4B-6DBF329F8BEC}" presName="Name25" presStyleLbl="parChTrans1D1" presStyleIdx="6" presStyleCnt="7"/>
      <dgm:spPr/>
      <dgm:t>
        <a:bodyPr/>
        <a:lstStyle/>
        <a:p>
          <a:endParaRPr lang="ru-RU"/>
        </a:p>
      </dgm:t>
    </dgm:pt>
    <dgm:pt modelId="{B338C322-CD85-40D1-B0BD-3052BB085527}" type="pres">
      <dgm:prSet presAssocID="{EE357BE8-93C4-47CE-8CAC-471BA6D75FC4}" presName="node" presStyleCnt="0"/>
      <dgm:spPr/>
    </dgm:pt>
    <dgm:pt modelId="{D52A29C6-F48F-498E-9D30-8EDA85140C9E}" type="pres">
      <dgm:prSet presAssocID="{EE357BE8-93C4-47CE-8CAC-471BA6D75FC4}" presName="parentNode" presStyleLbl="node1" presStyleIdx="7" presStyleCnt="8" custScaleX="319930" custScaleY="321761" custLinFactX="-229473" custLinFactY="-34974" custLinFactNeighborX="-3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5EFCE-CE86-4D69-8C1D-369651E5599A}" type="pres">
      <dgm:prSet presAssocID="{EE357BE8-93C4-47CE-8CAC-471BA6D75FC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BD48C1F-2F9D-4FF7-B657-2E887E060C4F}" type="presOf" srcId="{2E47C7D9-9B1E-4922-AE8C-2C6ED06618D4}" destId="{9375D505-E1C8-4EB3-AC84-D8B299E59550}" srcOrd="0" destOrd="0" presId="urn:microsoft.com/office/officeart/2005/8/layout/radial2"/>
    <dgm:cxn modelId="{B778674F-4305-4B6F-AA17-37B3E3E427FE}" srcId="{1A9BA089-DC59-4AD2-A7EB-4B0D085E2470}" destId="{377EA519-C946-4FCC-8676-1586EE176844}" srcOrd="0" destOrd="0" parTransId="{4A98DC02-D5D1-411D-B874-118F769800CD}" sibTransId="{9AADC694-36C1-45E4-9D86-21EC28565328}"/>
    <dgm:cxn modelId="{64F8F90B-EE15-4566-A8FF-90A4B02E1D15}" type="presOf" srcId="{69CE1181-8E04-4403-963E-59B0371D3265}" destId="{B423F089-0ED4-4624-9353-932BD935F536}" srcOrd="0" destOrd="0" presId="urn:microsoft.com/office/officeart/2005/8/layout/radial2"/>
    <dgm:cxn modelId="{A11BAE94-39C4-4FF6-88A7-44BD97668896}" type="presOf" srcId="{F437240D-9ED1-41E9-826E-A289B77B1726}" destId="{40CEA372-5EEF-48C7-A2A7-3D99C6537A24}" srcOrd="0" destOrd="0" presId="urn:microsoft.com/office/officeart/2005/8/layout/radial2"/>
    <dgm:cxn modelId="{F9581C07-0B11-4A98-9352-430A84A516B6}" type="presOf" srcId="{9CF8C2C2-1925-4143-9F54-32BDDC97374C}" destId="{31261499-8338-4DE5-9DBE-A9A42B6D60EB}" srcOrd="0" destOrd="0" presId="urn:microsoft.com/office/officeart/2005/8/layout/radial2"/>
    <dgm:cxn modelId="{5414A230-7ECD-4CE5-A753-3BFEC06982F6}" srcId="{1A9BA089-DC59-4AD2-A7EB-4B0D085E2470}" destId="{EBB312D6-7244-467E-BC9F-8E72F128302A}" srcOrd="4" destOrd="0" parTransId="{3B430432-1A04-41EA-812E-97BF1A65E5CC}" sibTransId="{6C4CB685-763C-4ED5-9C10-B26B4F520481}"/>
    <dgm:cxn modelId="{1226C3D0-28B4-4AD9-BEED-8A788FAD4EFA}" srcId="{1A9BA089-DC59-4AD2-A7EB-4B0D085E2470}" destId="{2E47C7D9-9B1E-4922-AE8C-2C6ED06618D4}" srcOrd="2" destOrd="0" parTransId="{4CC46B64-1188-4687-862B-78931CDD6598}" sibTransId="{5D607CE1-D32F-41B0-8073-988A49EC7D8E}"/>
    <dgm:cxn modelId="{9CACBE2A-0C62-4A58-811D-644D76376372}" type="presOf" srcId="{1A9BA089-DC59-4AD2-A7EB-4B0D085E2470}" destId="{F4A7A641-B674-4E49-BDCF-B8101A55C060}" srcOrd="0" destOrd="0" presId="urn:microsoft.com/office/officeart/2005/8/layout/radial2"/>
    <dgm:cxn modelId="{19ED6E5F-14E1-456B-A65F-C98CB2CC3FAC}" srcId="{1A9BA089-DC59-4AD2-A7EB-4B0D085E2470}" destId="{6E4691FE-1009-4FF4-A366-348D3DB737C9}" srcOrd="5" destOrd="0" parTransId="{F437240D-9ED1-41E9-826E-A289B77B1726}" sibTransId="{A934063C-CE25-47C2-91A4-5131BF109482}"/>
    <dgm:cxn modelId="{A78F926D-9943-4B28-AEA4-FA082C60EB17}" type="presOf" srcId="{3B430432-1A04-41EA-812E-97BF1A65E5CC}" destId="{946CBF1B-EAF3-4657-8D72-91E81E3631C3}" srcOrd="0" destOrd="0" presId="urn:microsoft.com/office/officeart/2005/8/layout/radial2"/>
    <dgm:cxn modelId="{97C55CDE-272A-42DC-8339-4456BF0B2320}" type="presOf" srcId="{377EA519-C946-4FCC-8676-1586EE176844}" destId="{C0F6E50C-C54E-407D-919B-C65F17189386}" srcOrd="0" destOrd="0" presId="urn:microsoft.com/office/officeart/2005/8/layout/radial2"/>
    <dgm:cxn modelId="{0ACF9D6D-4143-4C61-B4C6-0928CAFC93DB}" type="presOf" srcId="{4CC46B64-1188-4687-862B-78931CDD6598}" destId="{2E87594B-AD4A-4BCD-A156-732F396BA62E}" srcOrd="0" destOrd="0" presId="urn:microsoft.com/office/officeart/2005/8/layout/radial2"/>
    <dgm:cxn modelId="{2F8E1565-0566-4313-8C69-C436C5F25D5D}" type="presOf" srcId="{EBB312D6-7244-467E-BC9F-8E72F128302A}" destId="{D931429E-A817-4BAC-B210-68F5BA630625}" srcOrd="0" destOrd="0" presId="urn:microsoft.com/office/officeart/2005/8/layout/radial2"/>
    <dgm:cxn modelId="{7DA95891-DA7C-46F1-B02A-A297B9E74FC8}" srcId="{1A9BA089-DC59-4AD2-A7EB-4B0D085E2470}" destId="{69CE1181-8E04-4403-963E-59B0371D3265}" srcOrd="1" destOrd="0" parTransId="{2EFA3363-D522-4FBD-ACA6-F873394C0AFB}" sibTransId="{2F4AC677-0460-418F-9002-E5FC7F5545DD}"/>
    <dgm:cxn modelId="{24F1E7E1-0DB3-45F0-A0AA-0F75378B6519}" type="presOf" srcId="{4A98DC02-D5D1-411D-B874-118F769800CD}" destId="{A777760F-0949-4F59-960C-9E94C6A50816}" srcOrd="0" destOrd="0" presId="urn:microsoft.com/office/officeart/2005/8/layout/radial2"/>
    <dgm:cxn modelId="{0140B145-2FDD-4189-ABDF-52E73C2EF145}" type="presOf" srcId="{543CECE5-C51E-4DC2-8F4B-6DBF329F8BEC}" destId="{8659BFB6-3AE3-4C2C-BE16-29A7C7AD8D37}" srcOrd="0" destOrd="0" presId="urn:microsoft.com/office/officeart/2005/8/layout/radial2"/>
    <dgm:cxn modelId="{84D7416A-594E-41FB-9CD1-B1280BA2CFC4}" type="presOf" srcId="{6E7DA49C-ADF4-4230-A8DB-719ED112E2DF}" destId="{41CF5C28-DE12-4604-9A3A-7DD9C22CB029}" srcOrd="0" destOrd="0" presId="urn:microsoft.com/office/officeart/2005/8/layout/radial2"/>
    <dgm:cxn modelId="{3D7E2321-1B06-47A6-9507-5CCE10C67BFB}" srcId="{1A9BA089-DC59-4AD2-A7EB-4B0D085E2470}" destId="{EE357BE8-93C4-47CE-8CAC-471BA6D75FC4}" srcOrd="6" destOrd="0" parTransId="{543CECE5-C51E-4DC2-8F4B-6DBF329F8BEC}" sibTransId="{C39E064C-0649-40A9-A9A6-A1B1B41258FE}"/>
    <dgm:cxn modelId="{0CA9B135-F60B-410E-9D6D-4693B02D7493}" type="presOf" srcId="{6E4691FE-1009-4FF4-A366-348D3DB737C9}" destId="{A6627727-7CD6-4A45-82D8-58E40D6D5B84}" srcOrd="0" destOrd="0" presId="urn:microsoft.com/office/officeart/2005/8/layout/radial2"/>
    <dgm:cxn modelId="{E99BF2AE-41D6-4D8A-9DCE-79145DC49B32}" type="presOf" srcId="{EE357BE8-93C4-47CE-8CAC-471BA6D75FC4}" destId="{D52A29C6-F48F-498E-9D30-8EDA85140C9E}" srcOrd="0" destOrd="0" presId="urn:microsoft.com/office/officeart/2005/8/layout/radial2"/>
    <dgm:cxn modelId="{636AC9CE-7AA5-4EDE-A010-A6E7691BDA52}" type="presOf" srcId="{2EFA3363-D522-4FBD-ACA6-F873394C0AFB}" destId="{455902CB-AFD1-47A6-B8E5-4C79D4B6EFD4}" srcOrd="0" destOrd="0" presId="urn:microsoft.com/office/officeart/2005/8/layout/radial2"/>
    <dgm:cxn modelId="{3AC9FAC0-0C97-4105-930A-AD968E748D69}" srcId="{1A9BA089-DC59-4AD2-A7EB-4B0D085E2470}" destId="{9CF8C2C2-1925-4143-9F54-32BDDC97374C}" srcOrd="3" destOrd="0" parTransId="{6E7DA49C-ADF4-4230-A8DB-719ED112E2DF}" sibTransId="{270B95E6-BDBF-4DB9-94BF-EE7AE3BF3129}"/>
    <dgm:cxn modelId="{1D594740-1A83-4ACE-AA81-210CA4701C97}" type="presParOf" srcId="{F4A7A641-B674-4E49-BDCF-B8101A55C060}" destId="{C22EAF01-DD5D-4AD4-A92B-0DC57011CD51}" srcOrd="0" destOrd="0" presId="urn:microsoft.com/office/officeart/2005/8/layout/radial2"/>
    <dgm:cxn modelId="{AE5D3B34-3AE0-4B03-8365-481779C96281}" type="presParOf" srcId="{C22EAF01-DD5D-4AD4-A92B-0DC57011CD51}" destId="{6E885A14-9EFF-494A-B612-74C1F700E67E}" srcOrd="0" destOrd="0" presId="urn:microsoft.com/office/officeart/2005/8/layout/radial2"/>
    <dgm:cxn modelId="{CC6DACF8-4E4F-400A-AAF5-4B92E5C8277F}" type="presParOf" srcId="{6E885A14-9EFF-494A-B612-74C1F700E67E}" destId="{606C2376-3928-418F-BC92-88AD6AEBF87C}" srcOrd="0" destOrd="0" presId="urn:microsoft.com/office/officeart/2005/8/layout/radial2"/>
    <dgm:cxn modelId="{B3DF660B-AECA-443D-807E-95666E70F02E}" type="presParOf" srcId="{6E885A14-9EFF-494A-B612-74C1F700E67E}" destId="{80F9F055-0D41-47BD-9785-142EF98991F3}" srcOrd="1" destOrd="0" presId="urn:microsoft.com/office/officeart/2005/8/layout/radial2"/>
    <dgm:cxn modelId="{CB27AA75-E960-4F08-84F5-A4BB0C80A2FF}" type="presParOf" srcId="{C22EAF01-DD5D-4AD4-A92B-0DC57011CD51}" destId="{A777760F-0949-4F59-960C-9E94C6A50816}" srcOrd="1" destOrd="0" presId="urn:microsoft.com/office/officeart/2005/8/layout/radial2"/>
    <dgm:cxn modelId="{463A45A8-417B-4740-9C37-B2C822EF6252}" type="presParOf" srcId="{C22EAF01-DD5D-4AD4-A92B-0DC57011CD51}" destId="{4B020774-F3B7-4BD8-8139-618D74268C4F}" srcOrd="2" destOrd="0" presId="urn:microsoft.com/office/officeart/2005/8/layout/radial2"/>
    <dgm:cxn modelId="{B8A35297-8E2F-48B4-A036-860D017B0F91}" type="presParOf" srcId="{4B020774-F3B7-4BD8-8139-618D74268C4F}" destId="{C0F6E50C-C54E-407D-919B-C65F17189386}" srcOrd="0" destOrd="0" presId="urn:microsoft.com/office/officeart/2005/8/layout/radial2"/>
    <dgm:cxn modelId="{8C97B9A6-898C-4642-BF0C-556AD4179AE1}" type="presParOf" srcId="{4B020774-F3B7-4BD8-8139-618D74268C4F}" destId="{B66C32B8-2E43-481B-9CC8-45D05BC35CAF}" srcOrd="1" destOrd="0" presId="urn:microsoft.com/office/officeart/2005/8/layout/radial2"/>
    <dgm:cxn modelId="{E7B8A3FA-6896-421F-882C-3B3466A47AA7}" type="presParOf" srcId="{C22EAF01-DD5D-4AD4-A92B-0DC57011CD51}" destId="{455902CB-AFD1-47A6-B8E5-4C79D4B6EFD4}" srcOrd="3" destOrd="0" presId="urn:microsoft.com/office/officeart/2005/8/layout/radial2"/>
    <dgm:cxn modelId="{0ECB8DB5-BDC5-43C8-B116-7B304D93D694}" type="presParOf" srcId="{C22EAF01-DD5D-4AD4-A92B-0DC57011CD51}" destId="{69BF2850-ED93-4F5A-A005-74C90EBE98D3}" srcOrd="4" destOrd="0" presId="urn:microsoft.com/office/officeart/2005/8/layout/radial2"/>
    <dgm:cxn modelId="{F99D34E1-5A00-4511-8314-A5A7CB615B62}" type="presParOf" srcId="{69BF2850-ED93-4F5A-A005-74C90EBE98D3}" destId="{B423F089-0ED4-4624-9353-932BD935F536}" srcOrd="0" destOrd="0" presId="urn:microsoft.com/office/officeart/2005/8/layout/radial2"/>
    <dgm:cxn modelId="{6372DFB0-95A5-45FF-AB05-FC0EF1B6A477}" type="presParOf" srcId="{69BF2850-ED93-4F5A-A005-74C90EBE98D3}" destId="{583942D2-D627-437A-BDAD-BE0B952E6D66}" srcOrd="1" destOrd="0" presId="urn:microsoft.com/office/officeart/2005/8/layout/radial2"/>
    <dgm:cxn modelId="{E2524768-ECB9-41D8-BCFF-2FC49927DF5B}" type="presParOf" srcId="{C22EAF01-DD5D-4AD4-A92B-0DC57011CD51}" destId="{2E87594B-AD4A-4BCD-A156-732F396BA62E}" srcOrd="5" destOrd="0" presId="urn:microsoft.com/office/officeart/2005/8/layout/radial2"/>
    <dgm:cxn modelId="{DAA17ED9-836C-43DA-90BE-DE13CD889396}" type="presParOf" srcId="{C22EAF01-DD5D-4AD4-A92B-0DC57011CD51}" destId="{18E9A36B-B3B2-435B-9ECB-34702DEFBCAD}" srcOrd="6" destOrd="0" presId="urn:microsoft.com/office/officeart/2005/8/layout/radial2"/>
    <dgm:cxn modelId="{56376669-6BED-412D-8E89-2073BABF2F4A}" type="presParOf" srcId="{18E9A36B-B3B2-435B-9ECB-34702DEFBCAD}" destId="{9375D505-E1C8-4EB3-AC84-D8B299E59550}" srcOrd="0" destOrd="0" presId="urn:microsoft.com/office/officeart/2005/8/layout/radial2"/>
    <dgm:cxn modelId="{FCA56887-037A-4EE4-B186-D25629C742C4}" type="presParOf" srcId="{18E9A36B-B3B2-435B-9ECB-34702DEFBCAD}" destId="{59CB3B1E-E609-4FF1-826C-FA8668A743CF}" srcOrd="1" destOrd="0" presId="urn:microsoft.com/office/officeart/2005/8/layout/radial2"/>
    <dgm:cxn modelId="{17601F31-C397-4681-BC4D-E8F18AAFF96D}" type="presParOf" srcId="{C22EAF01-DD5D-4AD4-A92B-0DC57011CD51}" destId="{41CF5C28-DE12-4604-9A3A-7DD9C22CB029}" srcOrd="7" destOrd="0" presId="urn:microsoft.com/office/officeart/2005/8/layout/radial2"/>
    <dgm:cxn modelId="{F7E86B2C-5E0B-477A-A785-BF0CD7158A20}" type="presParOf" srcId="{C22EAF01-DD5D-4AD4-A92B-0DC57011CD51}" destId="{805E7D21-B89A-47F8-BB30-1B39C1EF8DB5}" srcOrd="8" destOrd="0" presId="urn:microsoft.com/office/officeart/2005/8/layout/radial2"/>
    <dgm:cxn modelId="{97AD35F6-3841-4FE9-B32C-908310FEA1E9}" type="presParOf" srcId="{805E7D21-B89A-47F8-BB30-1B39C1EF8DB5}" destId="{31261499-8338-4DE5-9DBE-A9A42B6D60EB}" srcOrd="0" destOrd="0" presId="urn:microsoft.com/office/officeart/2005/8/layout/radial2"/>
    <dgm:cxn modelId="{44D545F0-46DE-4ABF-BCD4-0C19F41CE5F0}" type="presParOf" srcId="{805E7D21-B89A-47F8-BB30-1B39C1EF8DB5}" destId="{43B61CEA-F75A-4D60-A6B5-96C74B48481E}" srcOrd="1" destOrd="0" presId="urn:microsoft.com/office/officeart/2005/8/layout/radial2"/>
    <dgm:cxn modelId="{0988D7E1-152B-4D6B-A15C-ABA74C47A547}" type="presParOf" srcId="{C22EAF01-DD5D-4AD4-A92B-0DC57011CD51}" destId="{946CBF1B-EAF3-4657-8D72-91E81E3631C3}" srcOrd="9" destOrd="0" presId="urn:microsoft.com/office/officeart/2005/8/layout/radial2"/>
    <dgm:cxn modelId="{A7BBCE92-41EB-436A-9293-BCCCDD538223}" type="presParOf" srcId="{C22EAF01-DD5D-4AD4-A92B-0DC57011CD51}" destId="{8E8A973D-89B6-4E19-B947-FE4D2393D22D}" srcOrd="10" destOrd="0" presId="urn:microsoft.com/office/officeart/2005/8/layout/radial2"/>
    <dgm:cxn modelId="{E47169F9-2D7D-4B1F-90EA-4A4EF68D0CCC}" type="presParOf" srcId="{8E8A973D-89B6-4E19-B947-FE4D2393D22D}" destId="{D931429E-A817-4BAC-B210-68F5BA630625}" srcOrd="0" destOrd="0" presId="urn:microsoft.com/office/officeart/2005/8/layout/radial2"/>
    <dgm:cxn modelId="{6AC2C19A-3148-41BF-A01F-B0C037F3D961}" type="presParOf" srcId="{8E8A973D-89B6-4E19-B947-FE4D2393D22D}" destId="{D8E2319E-E4F6-4613-AA39-61D47ECB5DC7}" srcOrd="1" destOrd="0" presId="urn:microsoft.com/office/officeart/2005/8/layout/radial2"/>
    <dgm:cxn modelId="{186A1AE0-EFAA-4C98-886B-8D28AF2C9126}" type="presParOf" srcId="{C22EAF01-DD5D-4AD4-A92B-0DC57011CD51}" destId="{40CEA372-5EEF-48C7-A2A7-3D99C6537A24}" srcOrd="11" destOrd="0" presId="urn:microsoft.com/office/officeart/2005/8/layout/radial2"/>
    <dgm:cxn modelId="{CCA41FF2-7C0F-43FA-A6AF-182A054A40F7}" type="presParOf" srcId="{C22EAF01-DD5D-4AD4-A92B-0DC57011CD51}" destId="{20693536-332B-44CF-9AF8-8D2DE2D10887}" srcOrd="12" destOrd="0" presId="urn:microsoft.com/office/officeart/2005/8/layout/radial2"/>
    <dgm:cxn modelId="{EDD17959-7CFE-42D1-B184-9F7E839B77D9}" type="presParOf" srcId="{20693536-332B-44CF-9AF8-8D2DE2D10887}" destId="{A6627727-7CD6-4A45-82D8-58E40D6D5B84}" srcOrd="0" destOrd="0" presId="urn:microsoft.com/office/officeart/2005/8/layout/radial2"/>
    <dgm:cxn modelId="{64A306B4-8F77-494B-BF57-82F7B0945A7D}" type="presParOf" srcId="{20693536-332B-44CF-9AF8-8D2DE2D10887}" destId="{6C54F9BA-6834-410F-BE6F-52DE14134EC5}" srcOrd="1" destOrd="0" presId="urn:microsoft.com/office/officeart/2005/8/layout/radial2"/>
    <dgm:cxn modelId="{F35DB3EE-D3BD-4E71-A079-8FB3277EC2FC}" type="presParOf" srcId="{C22EAF01-DD5D-4AD4-A92B-0DC57011CD51}" destId="{8659BFB6-3AE3-4C2C-BE16-29A7C7AD8D37}" srcOrd="13" destOrd="0" presId="urn:microsoft.com/office/officeart/2005/8/layout/radial2"/>
    <dgm:cxn modelId="{7D8745D9-B68B-49EB-8525-15EA49BEC10A}" type="presParOf" srcId="{C22EAF01-DD5D-4AD4-A92B-0DC57011CD51}" destId="{B338C322-CD85-40D1-B0BD-3052BB085527}" srcOrd="14" destOrd="0" presId="urn:microsoft.com/office/officeart/2005/8/layout/radial2"/>
    <dgm:cxn modelId="{70A5B7C4-D5DE-4266-801E-5125C5AC943B}" type="presParOf" srcId="{B338C322-CD85-40D1-B0BD-3052BB085527}" destId="{D52A29C6-F48F-498E-9D30-8EDA85140C9E}" srcOrd="0" destOrd="0" presId="urn:microsoft.com/office/officeart/2005/8/layout/radial2"/>
    <dgm:cxn modelId="{7D1B87C6-1921-47D5-A491-F24F0C7B1DF4}" type="presParOf" srcId="{B338C322-CD85-40D1-B0BD-3052BB085527}" destId="{AA85EFCE-CE86-4D69-8C1D-369651E559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043FEB5-2379-417C-9348-C5C061CD0FD1}" type="doc">
      <dgm:prSet loTypeId="urn:microsoft.com/office/officeart/2005/8/layout/radial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4957DE5-C356-4F53-AD8B-13EAAA43446A}">
      <dgm:prSet custT="1"/>
      <dgm:spPr/>
      <dgm:t>
        <a:bodyPr/>
        <a:lstStyle/>
        <a:p>
          <a:pPr rtl="0"/>
          <a:r>
            <a:rPr lang="en-US" sz="1400" b="0" baseline="0" smtClean="0"/>
            <a:t>Protection of personal data of employees and customers</a:t>
          </a:r>
          <a:endParaRPr lang="ru-RU" sz="1400"/>
        </a:p>
      </dgm:t>
    </dgm:pt>
    <dgm:pt modelId="{CF054363-775C-492E-941E-5B0F8BBF2ADB}" type="parTrans" cxnId="{03790693-0A77-4D0A-A8B6-9737D3712488}">
      <dgm:prSet/>
      <dgm:spPr/>
      <dgm:t>
        <a:bodyPr/>
        <a:lstStyle/>
        <a:p>
          <a:endParaRPr lang="ru-RU"/>
        </a:p>
      </dgm:t>
    </dgm:pt>
    <dgm:pt modelId="{500FEA90-23D0-43E5-9417-137515AB64DA}" type="sibTrans" cxnId="{03790693-0A77-4D0A-A8B6-9737D3712488}">
      <dgm:prSet/>
      <dgm:spPr/>
      <dgm:t>
        <a:bodyPr/>
        <a:lstStyle/>
        <a:p>
          <a:endParaRPr lang="ru-RU"/>
        </a:p>
      </dgm:t>
    </dgm:pt>
    <dgm:pt modelId="{BBA520F2-E316-4C99-8A10-1FDE8A2ED08D}">
      <dgm:prSet custT="1"/>
      <dgm:spPr/>
      <dgm:t>
        <a:bodyPr/>
        <a:lstStyle/>
        <a:p>
          <a:pPr rtl="0"/>
          <a:r>
            <a:rPr lang="en-US" sz="1400" b="0" baseline="0" dirty="0" smtClean="0"/>
            <a:t>Employee control in information base</a:t>
          </a:r>
          <a:endParaRPr lang="ru-RU" sz="1400" dirty="0"/>
        </a:p>
      </dgm:t>
    </dgm:pt>
    <dgm:pt modelId="{03BF97D0-3F16-467F-A0FD-A087901A2179}" type="parTrans" cxnId="{9A30BE67-E344-4036-9BCE-A5EF47FC8671}">
      <dgm:prSet/>
      <dgm:spPr/>
      <dgm:t>
        <a:bodyPr/>
        <a:lstStyle/>
        <a:p>
          <a:endParaRPr lang="ru-RU"/>
        </a:p>
      </dgm:t>
    </dgm:pt>
    <dgm:pt modelId="{351C3181-6993-4AB6-B72D-A601063BA4B5}" type="sibTrans" cxnId="{9A30BE67-E344-4036-9BCE-A5EF47FC8671}">
      <dgm:prSet/>
      <dgm:spPr/>
      <dgm:t>
        <a:bodyPr/>
        <a:lstStyle/>
        <a:p>
          <a:endParaRPr lang="ru-RU"/>
        </a:p>
      </dgm:t>
    </dgm:pt>
    <dgm:pt modelId="{7C90B81B-0FC1-451E-8298-F6DB1AE12758}">
      <dgm:prSet custT="1"/>
      <dgm:spPr/>
      <dgm:t>
        <a:bodyPr/>
        <a:lstStyle/>
        <a:p>
          <a:pPr rtl="0"/>
          <a:r>
            <a:rPr lang="en-US" sz="1400" b="0" baseline="0" smtClean="0"/>
            <a:t>Limits on user’s rights</a:t>
          </a:r>
          <a:endParaRPr lang="ru-RU" sz="1400"/>
        </a:p>
      </dgm:t>
    </dgm:pt>
    <dgm:pt modelId="{E1D45DF9-CC89-4C00-B8E0-54C2E09F29DB}" type="parTrans" cxnId="{B4BC888D-5CEF-42DB-AA10-15FFD727792E}">
      <dgm:prSet/>
      <dgm:spPr/>
      <dgm:t>
        <a:bodyPr/>
        <a:lstStyle/>
        <a:p>
          <a:endParaRPr lang="ru-RU"/>
        </a:p>
      </dgm:t>
    </dgm:pt>
    <dgm:pt modelId="{22839276-EA16-41B0-B87C-03943AA46541}" type="sibTrans" cxnId="{B4BC888D-5CEF-42DB-AA10-15FFD727792E}">
      <dgm:prSet/>
      <dgm:spPr/>
      <dgm:t>
        <a:bodyPr/>
        <a:lstStyle/>
        <a:p>
          <a:endParaRPr lang="ru-RU"/>
        </a:p>
      </dgm:t>
    </dgm:pt>
    <dgm:pt modelId="{1DEA0022-2322-4E48-BB3E-8D7B127D8ADE}">
      <dgm:prSet custT="1"/>
      <dgm:spPr/>
      <dgm:t>
        <a:bodyPr/>
        <a:lstStyle/>
        <a:p>
          <a:pPr rtl="0"/>
          <a:r>
            <a:rPr lang="en-US" sz="1400" b="0" baseline="0" dirty="0" smtClean="0"/>
            <a:t>Different interfaces depending on user’s work</a:t>
          </a:r>
          <a:endParaRPr lang="ru-RU" sz="1400" dirty="0"/>
        </a:p>
      </dgm:t>
    </dgm:pt>
    <dgm:pt modelId="{4E329524-83A1-4C6F-BABD-20FACD19094A}" type="parTrans" cxnId="{4E1A60B4-31B6-47B8-8A2D-5E81270E0557}">
      <dgm:prSet/>
      <dgm:spPr/>
      <dgm:t>
        <a:bodyPr/>
        <a:lstStyle/>
        <a:p>
          <a:endParaRPr lang="ru-RU"/>
        </a:p>
      </dgm:t>
    </dgm:pt>
    <dgm:pt modelId="{C8E4025A-6D4A-42C2-9EF6-DD200F52F10B}" type="sibTrans" cxnId="{4E1A60B4-31B6-47B8-8A2D-5E81270E0557}">
      <dgm:prSet/>
      <dgm:spPr/>
      <dgm:t>
        <a:bodyPr/>
        <a:lstStyle/>
        <a:p>
          <a:endParaRPr lang="ru-RU"/>
        </a:p>
      </dgm:t>
    </dgm:pt>
    <dgm:pt modelId="{2EEBD384-55C9-4958-9BD5-FBF497486D19}">
      <dgm:prSet custT="1"/>
      <dgm:spPr/>
      <dgm:t>
        <a:bodyPr/>
        <a:lstStyle/>
        <a:p>
          <a:pPr rtl="0"/>
          <a:r>
            <a:rPr lang="en-US" sz="1400" b="0" baseline="0" smtClean="0"/>
            <a:t>Remote access to information base</a:t>
          </a:r>
          <a:endParaRPr lang="ru-RU" sz="1400"/>
        </a:p>
      </dgm:t>
    </dgm:pt>
    <dgm:pt modelId="{E93302C1-5603-4B0D-9264-2F4844C0EF4B}" type="parTrans" cxnId="{71D727E4-9568-46DA-A439-05E31A77E1D2}">
      <dgm:prSet/>
      <dgm:spPr/>
      <dgm:t>
        <a:bodyPr/>
        <a:lstStyle/>
        <a:p>
          <a:endParaRPr lang="ru-RU"/>
        </a:p>
      </dgm:t>
    </dgm:pt>
    <dgm:pt modelId="{FFC4E193-9FDF-4309-821A-467119F39711}" type="sibTrans" cxnId="{71D727E4-9568-46DA-A439-05E31A77E1D2}">
      <dgm:prSet/>
      <dgm:spPr/>
      <dgm:t>
        <a:bodyPr/>
        <a:lstStyle/>
        <a:p>
          <a:endParaRPr lang="ru-RU"/>
        </a:p>
      </dgm:t>
    </dgm:pt>
    <dgm:pt modelId="{3B68C8B5-1AE5-437D-9451-EDA92A3E6B0E}">
      <dgm:prSet custT="1"/>
      <dgm:spPr/>
      <dgm:t>
        <a:bodyPr/>
        <a:lstStyle/>
        <a:p>
          <a:pPr rtl="0"/>
          <a:r>
            <a:rPr lang="en-US" sz="1400" b="0" baseline="0" smtClean="0"/>
            <a:t>Storing user actions history</a:t>
          </a:r>
          <a:endParaRPr lang="ru-RU" sz="1400"/>
        </a:p>
      </dgm:t>
    </dgm:pt>
    <dgm:pt modelId="{0CBD06D2-E83F-4797-9D53-6DFF4F234647}" type="parTrans" cxnId="{F2BABB5C-C6D5-43BC-9E54-4D74A3183AC3}">
      <dgm:prSet/>
      <dgm:spPr/>
      <dgm:t>
        <a:bodyPr/>
        <a:lstStyle/>
        <a:p>
          <a:endParaRPr lang="ru-RU"/>
        </a:p>
      </dgm:t>
    </dgm:pt>
    <dgm:pt modelId="{8FCF533E-19CC-4921-89F8-2F2FF2DFF287}" type="sibTrans" cxnId="{F2BABB5C-C6D5-43BC-9E54-4D74A3183AC3}">
      <dgm:prSet/>
      <dgm:spPr/>
      <dgm:t>
        <a:bodyPr/>
        <a:lstStyle/>
        <a:p>
          <a:endParaRPr lang="ru-RU"/>
        </a:p>
      </dgm:t>
    </dgm:pt>
    <dgm:pt modelId="{62F82C06-54F8-4D63-8A1D-4FC70AA730AB}" type="pres">
      <dgm:prSet presAssocID="{C043FEB5-2379-417C-9348-C5C061CD0FD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2CE21-6A92-4308-88F4-5C4AE949455A}" type="pres">
      <dgm:prSet presAssocID="{C043FEB5-2379-417C-9348-C5C061CD0FD1}" presName="cycle" presStyleCnt="0"/>
      <dgm:spPr/>
    </dgm:pt>
    <dgm:pt modelId="{8D685D16-11B0-49DC-9EB5-DAADEBF9AF1A}" type="pres">
      <dgm:prSet presAssocID="{C043FEB5-2379-417C-9348-C5C061CD0FD1}" presName="centerShape" presStyleCnt="0"/>
      <dgm:spPr/>
    </dgm:pt>
    <dgm:pt modelId="{AE18B4D7-6174-40C3-BDA6-CB1938997DCF}" type="pres">
      <dgm:prSet presAssocID="{C043FEB5-2379-417C-9348-C5C061CD0FD1}" presName="connSite" presStyleLbl="node1" presStyleIdx="0" presStyleCnt="7"/>
      <dgm:spPr/>
    </dgm:pt>
    <dgm:pt modelId="{82DAACD9-1C40-4EE8-A436-68579B987EF4}" type="pres">
      <dgm:prSet presAssocID="{C043FEB5-2379-417C-9348-C5C061CD0FD1}" presName="visible" presStyleLbl="node1" presStyleIdx="0" presStyleCnt="7" custScaleX="124465" custScaleY="1246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76200">
          <a:solidFill>
            <a:schemeClr val="accent1">
              <a:lumMod val="60000"/>
              <a:lumOff val="40000"/>
            </a:schemeClr>
          </a:solidFill>
        </a:ln>
      </dgm:spPr>
    </dgm:pt>
    <dgm:pt modelId="{40DFFD18-C8CC-48C1-970B-4D30578B5F27}" type="pres">
      <dgm:prSet presAssocID="{CF054363-775C-492E-941E-5B0F8BBF2ADB}" presName="Name25" presStyleLbl="parChTrans1D1" presStyleIdx="0" presStyleCnt="6"/>
      <dgm:spPr/>
      <dgm:t>
        <a:bodyPr/>
        <a:lstStyle/>
        <a:p>
          <a:endParaRPr lang="ru-RU"/>
        </a:p>
      </dgm:t>
    </dgm:pt>
    <dgm:pt modelId="{D0AAA624-F554-4A93-8A63-1823135CC276}" type="pres">
      <dgm:prSet presAssocID="{B4957DE5-C356-4F53-AD8B-13EAAA43446A}" presName="node" presStyleCnt="0"/>
      <dgm:spPr/>
    </dgm:pt>
    <dgm:pt modelId="{41888B9C-B241-41C7-BFD7-AB748072949E}" type="pres">
      <dgm:prSet presAssocID="{B4957DE5-C356-4F53-AD8B-13EAAA43446A}" presName="parentNode" presStyleLbl="node1" presStyleIdx="1" presStyleCnt="7" custScaleX="306124" custScaleY="290099" custLinFactX="-200000" custLinFactNeighborX="-239900" custLinFactNeighborY="940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269A5-916D-4F97-92B9-09275485DC14}" type="pres">
      <dgm:prSet presAssocID="{B4957DE5-C356-4F53-AD8B-13EAAA43446A}" presName="childNode" presStyleLbl="revTx" presStyleIdx="0" presStyleCnt="0">
        <dgm:presLayoutVars>
          <dgm:bulletEnabled val="1"/>
        </dgm:presLayoutVars>
      </dgm:prSet>
      <dgm:spPr/>
    </dgm:pt>
    <dgm:pt modelId="{772B6037-CC2E-4925-A7D6-56D1B2FB4483}" type="pres">
      <dgm:prSet presAssocID="{03BF97D0-3F16-467F-A0FD-A087901A2179}" presName="Name25" presStyleLbl="parChTrans1D1" presStyleIdx="1" presStyleCnt="6"/>
      <dgm:spPr/>
      <dgm:t>
        <a:bodyPr/>
        <a:lstStyle/>
        <a:p>
          <a:endParaRPr lang="ru-RU"/>
        </a:p>
      </dgm:t>
    </dgm:pt>
    <dgm:pt modelId="{D129621D-59F4-440A-8B58-9BE869278642}" type="pres">
      <dgm:prSet presAssocID="{BBA520F2-E316-4C99-8A10-1FDE8A2ED08D}" presName="node" presStyleCnt="0"/>
      <dgm:spPr/>
    </dgm:pt>
    <dgm:pt modelId="{79E7BA06-D14C-421E-9A41-DAB2A9F52771}" type="pres">
      <dgm:prSet presAssocID="{BBA520F2-E316-4C99-8A10-1FDE8A2ED08D}" presName="parentNode" presStyleLbl="node1" presStyleIdx="2" presStyleCnt="7" custScaleX="306124" custScaleY="290099" custLinFactX="-6792" custLinFactNeighborX="-100000" custLinFactNeighborY="-16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749B4-CBA3-467D-BEF9-E3D9BB5E3980}" type="pres">
      <dgm:prSet presAssocID="{BBA520F2-E316-4C99-8A10-1FDE8A2ED08D}" presName="childNode" presStyleLbl="revTx" presStyleIdx="0" presStyleCnt="0">
        <dgm:presLayoutVars>
          <dgm:bulletEnabled val="1"/>
        </dgm:presLayoutVars>
      </dgm:prSet>
      <dgm:spPr/>
    </dgm:pt>
    <dgm:pt modelId="{7AA78256-C4BB-4617-9F85-63BDE4356122}" type="pres">
      <dgm:prSet presAssocID="{E1D45DF9-CC89-4C00-B8E0-54C2E09F29DB}" presName="Name25" presStyleLbl="parChTrans1D1" presStyleIdx="2" presStyleCnt="6"/>
      <dgm:spPr/>
      <dgm:t>
        <a:bodyPr/>
        <a:lstStyle/>
        <a:p>
          <a:endParaRPr lang="ru-RU"/>
        </a:p>
      </dgm:t>
    </dgm:pt>
    <dgm:pt modelId="{603E3109-D2F3-404F-A421-6740208A1116}" type="pres">
      <dgm:prSet presAssocID="{7C90B81B-0FC1-451E-8298-F6DB1AE12758}" presName="node" presStyleCnt="0"/>
      <dgm:spPr/>
    </dgm:pt>
    <dgm:pt modelId="{81DCDA61-0C53-4EE7-A352-1AEC6FDB759E}" type="pres">
      <dgm:prSet presAssocID="{7C90B81B-0FC1-451E-8298-F6DB1AE12758}" presName="parentNode" presStyleLbl="node1" presStyleIdx="3" presStyleCnt="7" custScaleX="306124" custScaleY="290099" custLinFactX="100000" custLinFactY="-23930" custLinFactNeighborX="15201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68C83-499C-414B-945C-BC11E9DEB6F1}" type="pres">
      <dgm:prSet presAssocID="{7C90B81B-0FC1-451E-8298-F6DB1AE12758}" presName="childNode" presStyleLbl="revTx" presStyleIdx="0" presStyleCnt="0">
        <dgm:presLayoutVars>
          <dgm:bulletEnabled val="1"/>
        </dgm:presLayoutVars>
      </dgm:prSet>
      <dgm:spPr/>
    </dgm:pt>
    <dgm:pt modelId="{67C97133-31B4-4302-995C-0A1E6B23BFCA}" type="pres">
      <dgm:prSet presAssocID="{4E329524-83A1-4C6F-BABD-20FACD19094A}" presName="Name25" presStyleLbl="parChTrans1D1" presStyleIdx="3" presStyleCnt="6"/>
      <dgm:spPr/>
      <dgm:t>
        <a:bodyPr/>
        <a:lstStyle/>
        <a:p>
          <a:endParaRPr lang="ru-RU"/>
        </a:p>
      </dgm:t>
    </dgm:pt>
    <dgm:pt modelId="{CA6AB929-5613-4FE4-957A-9FA6F182EE8A}" type="pres">
      <dgm:prSet presAssocID="{1DEA0022-2322-4E48-BB3E-8D7B127D8ADE}" presName="node" presStyleCnt="0"/>
      <dgm:spPr/>
    </dgm:pt>
    <dgm:pt modelId="{7562EB08-12AF-4758-B060-711E5DEBD592}" type="pres">
      <dgm:prSet presAssocID="{1DEA0022-2322-4E48-BB3E-8D7B127D8ADE}" presName="parentNode" presStyleLbl="node1" presStyleIdx="4" presStyleCnt="7" custScaleX="306124" custScaleY="290099" custLinFactX="204629" custLinFactNeighborX="300000" custLinFactNeighborY="-86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E9491-66D6-4A88-B856-3A2CE37B3123}" type="pres">
      <dgm:prSet presAssocID="{1DEA0022-2322-4E48-BB3E-8D7B127D8ADE}" presName="childNode" presStyleLbl="revTx" presStyleIdx="0" presStyleCnt="0">
        <dgm:presLayoutVars>
          <dgm:bulletEnabled val="1"/>
        </dgm:presLayoutVars>
      </dgm:prSet>
      <dgm:spPr/>
    </dgm:pt>
    <dgm:pt modelId="{F28957FE-D5EC-4A14-BD94-540EF5A1C7CD}" type="pres">
      <dgm:prSet presAssocID="{E93302C1-5603-4B0D-9264-2F4844C0EF4B}" presName="Name25" presStyleLbl="parChTrans1D1" presStyleIdx="4" presStyleCnt="6"/>
      <dgm:spPr/>
      <dgm:t>
        <a:bodyPr/>
        <a:lstStyle/>
        <a:p>
          <a:endParaRPr lang="ru-RU"/>
        </a:p>
      </dgm:t>
    </dgm:pt>
    <dgm:pt modelId="{96B49371-4E47-4EF7-8C8E-AC55A3AC85B8}" type="pres">
      <dgm:prSet presAssocID="{2EEBD384-55C9-4958-9BD5-FBF497486D19}" presName="node" presStyleCnt="0"/>
      <dgm:spPr/>
    </dgm:pt>
    <dgm:pt modelId="{331CEAD0-F5CD-4974-AD0A-DE0B6910A48B}" type="pres">
      <dgm:prSet presAssocID="{2EEBD384-55C9-4958-9BD5-FBF497486D19}" presName="parentNode" presStyleLbl="node1" presStyleIdx="5" presStyleCnt="7" custScaleX="306124" custScaleY="290099" custLinFactX="117648" custLinFactNeighborX="200000" custLinFactNeighborY="-72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4AA7B-DE07-4F10-BB7B-ADEAEBAF885C}" type="pres">
      <dgm:prSet presAssocID="{2EEBD384-55C9-4958-9BD5-FBF497486D19}" presName="childNode" presStyleLbl="revTx" presStyleIdx="0" presStyleCnt="0">
        <dgm:presLayoutVars>
          <dgm:bulletEnabled val="1"/>
        </dgm:presLayoutVars>
      </dgm:prSet>
      <dgm:spPr/>
    </dgm:pt>
    <dgm:pt modelId="{2B910EE3-F3D2-4033-AC9F-6693BDD5BC01}" type="pres">
      <dgm:prSet presAssocID="{0CBD06D2-E83F-4797-9D53-6DFF4F234647}" presName="Name25" presStyleLbl="parChTrans1D1" presStyleIdx="5" presStyleCnt="6"/>
      <dgm:spPr/>
      <dgm:t>
        <a:bodyPr/>
        <a:lstStyle/>
        <a:p>
          <a:endParaRPr lang="ru-RU"/>
        </a:p>
      </dgm:t>
    </dgm:pt>
    <dgm:pt modelId="{AC1EE82A-FB7A-42BE-8F6E-F78E40DFE2DA}" type="pres">
      <dgm:prSet presAssocID="{3B68C8B5-1AE5-437D-9451-EDA92A3E6B0E}" presName="node" presStyleCnt="0"/>
      <dgm:spPr/>
    </dgm:pt>
    <dgm:pt modelId="{5C0903B2-B2FF-4EB8-A7AD-09F753FBA540}" type="pres">
      <dgm:prSet presAssocID="{3B68C8B5-1AE5-437D-9451-EDA92A3E6B0E}" presName="parentNode" presStyleLbl="node1" presStyleIdx="6" presStyleCnt="7" custScaleX="306124" custScaleY="290099" custLinFactNeighborX="46528" custLinFactNeighborY="-71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5065-DCED-4CB2-A6FF-EB9D405A244B}" type="pres">
      <dgm:prSet presAssocID="{3B68C8B5-1AE5-437D-9451-EDA92A3E6B0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E2A7333-4DB7-4ED2-B6CE-1EAB8460A437}" type="presOf" srcId="{CF054363-775C-492E-941E-5B0F8BBF2ADB}" destId="{40DFFD18-C8CC-48C1-970B-4D30578B5F27}" srcOrd="0" destOrd="0" presId="urn:microsoft.com/office/officeart/2005/8/layout/radial2"/>
    <dgm:cxn modelId="{F2BABB5C-C6D5-43BC-9E54-4D74A3183AC3}" srcId="{C043FEB5-2379-417C-9348-C5C061CD0FD1}" destId="{3B68C8B5-1AE5-437D-9451-EDA92A3E6B0E}" srcOrd="5" destOrd="0" parTransId="{0CBD06D2-E83F-4797-9D53-6DFF4F234647}" sibTransId="{8FCF533E-19CC-4921-89F8-2F2FF2DFF287}"/>
    <dgm:cxn modelId="{F006E00D-675F-4351-89BB-8DCB55E51907}" type="presOf" srcId="{BBA520F2-E316-4C99-8A10-1FDE8A2ED08D}" destId="{79E7BA06-D14C-421E-9A41-DAB2A9F52771}" srcOrd="0" destOrd="0" presId="urn:microsoft.com/office/officeart/2005/8/layout/radial2"/>
    <dgm:cxn modelId="{18854B25-7DDF-4FD6-A822-FFF54F94E18A}" type="presOf" srcId="{0CBD06D2-E83F-4797-9D53-6DFF4F234647}" destId="{2B910EE3-F3D2-4033-AC9F-6693BDD5BC01}" srcOrd="0" destOrd="0" presId="urn:microsoft.com/office/officeart/2005/8/layout/radial2"/>
    <dgm:cxn modelId="{71D727E4-9568-46DA-A439-05E31A77E1D2}" srcId="{C043FEB5-2379-417C-9348-C5C061CD0FD1}" destId="{2EEBD384-55C9-4958-9BD5-FBF497486D19}" srcOrd="4" destOrd="0" parTransId="{E93302C1-5603-4B0D-9264-2F4844C0EF4B}" sibTransId="{FFC4E193-9FDF-4309-821A-467119F39711}"/>
    <dgm:cxn modelId="{03790693-0A77-4D0A-A8B6-9737D3712488}" srcId="{C043FEB5-2379-417C-9348-C5C061CD0FD1}" destId="{B4957DE5-C356-4F53-AD8B-13EAAA43446A}" srcOrd="0" destOrd="0" parTransId="{CF054363-775C-492E-941E-5B0F8BBF2ADB}" sibTransId="{500FEA90-23D0-43E5-9417-137515AB64DA}"/>
    <dgm:cxn modelId="{55181E33-BC05-4D2D-96E3-B29F02C9272F}" type="presOf" srcId="{3B68C8B5-1AE5-437D-9451-EDA92A3E6B0E}" destId="{5C0903B2-B2FF-4EB8-A7AD-09F753FBA540}" srcOrd="0" destOrd="0" presId="urn:microsoft.com/office/officeart/2005/8/layout/radial2"/>
    <dgm:cxn modelId="{B4BC888D-5CEF-42DB-AA10-15FFD727792E}" srcId="{C043FEB5-2379-417C-9348-C5C061CD0FD1}" destId="{7C90B81B-0FC1-451E-8298-F6DB1AE12758}" srcOrd="2" destOrd="0" parTransId="{E1D45DF9-CC89-4C00-B8E0-54C2E09F29DB}" sibTransId="{22839276-EA16-41B0-B87C-03943AA46541}"/>
    <dgm:cxn modelId="{9A30BE67-E344-4036-9BCE-A5EF47FC8671}" srcId="{C043FEB5-2379-417C-9348-C5C061CD0FD1}" destId="{BBA520F2-E316-4C99-8A10-1FDE8A2ED08D}" srcOrd="1" destOrd="0" parTransId="{03BF97D0-3F16-467F-A0FD-A087901A2179}" sibTransId="{351C3181-6993-4AB6-B72D-A601063BA4B5}"/>
    <dgm:cxn modelId="{2D3FA4BF-8DAA-41BE-B887-83DEB5E8A420}" type="presOf" srcId="{E93302C1-5603-4B0D-9264-2F4844C0EF4B}" destId="{F28957FE-D5EC-4A14-BD94-540EF5A1C7CD}" srcOrd="0" destOrd="0" presId="urn:microsoft.com/office/officeart/2005/8/layout/radial2"/>
    <dgm:cxn modelId="{20B83C55-6E27-4FBA-969F-C1567BC8EBB5}" type="presOf" srcId="{7C90B81B-0FC1-451E-8298-F6DB1AE12758}" destId="{81DCDA61-0C53-4EE7-A352-1AEC6FDB759E}" srcOrd="0" destOrd="0" presId="urn:microsoft.com/office/officeart/2005/8/layout/radial2"/>
    <dgm:cxn modelId="{4E1A60B4-31B6-47B8-8A2D-5E81270E0557}" srcId="{C043FEB5-2379-417C-9348-C5C061CD0FD1}" destId="{1DEA0022-2322-4E48-BB3E-8D7B127D8ADE}" srcOrd="3" destOrd="0" parTransId="{4E329524-83A1-4C6F-BABD-20FACD19094A}" sibTransId="{C8E4025A-6D4A-42C2-9EF6-DD200F52F10B}"/>
    <dgm:cxn modelId="{14D79DD7-6540-4873-9ADB-0FBEFFFD91D2}" type="presOf" srcId="{1DEA0022-2322-4E48-BB3E-8D7B127D8ADE}" destId="{7562EB08-12AF-4758-B060-711E5DEBD592}" srcOrd="0" destOrd="0" presId="urn:microsoft.com/office/officeart/2005/8/layout/radial2"/>
    <dgm:cxn modelId="{91AE70CF-3BF0-48DD-B948-BF6649600AF7}" type="presOf" srcId="{E1D45DF9-CC89-4C00-B8E0-54C2E09F29DB}" destId="{7AA78256-C4BB-4617-9F85-63BDE4356122}" srcOrd="0" destOrd="0" presId="urn:microsoft.com/office/officeart/2005/8/layout/radial2"/>
    <dgm:cxn modelId="{09156DA6-D241-46CF-9761-8DDAC5E4ECD8}" type="presOf" srcId="{B4957DE5-C356-4F53-AD8B-13EAAA43446A}" destId="{41888B9C-B241-41C7-BFD7-AB748072949E}" srcOrd="0" destOrd="0" presId="urn:microsoft.com/office/officeart/2005/8/layout/radial2"/>
    <dgm:cxn modelId="{DFABFDD3-6B20-48CF-A43C-EB2FAF77075A}" type="presOf" srcId="{2EEBD384-55C9-4958-9BD5-FBF497486D19}" destId="{331CEAD0-F5CD-4974-AD0A-DE0B6910A48B}" srcOrd="0" destOrd="0" presId="urn:microsoft.com/office/officeart/2005/8/layout/radial2"/>
    <dgm:cxn modelId="{C8982999-ED6B-4696-96A9-8C38B4931CB0}" type="presOf" srcId="{4E329524-83A1-4C6F-BABD-20FACD19094A}" destId="{67C97133-31B4-4302-995C-0A1E6B23BFCA}" srcOrd="0" destOrd="0" presId="urn:microsoft.com/office/officeart/2005/8/layout/radial2"/>
    <dgm:cxn modelId="{4118512E-6279-490A-B575-F74DAC94E360}" type="presOf" srcId="{C043FEB5-2379-417C-9348-C5C061CD0FD1}" destId="{62F82C06-54F8-4D63-8A1D-4FC70AA730AB}" srcOrd="0" destOrd="0" presId="urn:microsoft.com/office/officeart/2005/8/layout/radial2"/>
    <dgm:cxn modelId="{58F069A8-294F-4167-8B3D-B7AB5A38CE34}" type="presOf" srcId="{03BF97D0-3F16-467F-A0FD-A087901A2179}" destId="{772B6037-CC2E-4925-A7D6-56D1B2FB4483}" srcOrd="0" destOrd="0" presId="urn:microsoft.com/office/officeart/2005/8/layout/radial2"/>
    <dgm:cxn modelId="{295566B4-4FE4-4C99-BE3D-C34658D06C7B}" type="presParOf" srcId="{62F82C06-54F8-4D63-8A1D-4FC70AA730AB}" destId="{FA12CE21-6A92-4308-88F4-5C4AE949455A}" srcOrd="0" destOrd="0" presId="urn:microsoft.com/office/officeart/2005/8/layout/radial2"/>
    <dgm:cxn modelId="{C4C57ED1-000D-4D25-9463-53A9708F264F}" type="presParOf" srcId="{FA12CE21-6A92-4308-88F4-5C4AE949455A}" destId="{8D685D16-11B0-49DC-9EB5-DAADEBF9AF1A}" srcOrd="0" destOrd="0" presId="urn:microsoft.com/office/officeart/2005/8/layout/radial2"/>
    <dgm:cxn modelId="{28C5996B-B993-4A2C-911B-7D41F0DB9215}" type="presParOf" srcId="{8D685D16-11B0-49DC-9EB5-DAADEBF9AF1A}" destId="{AE18B4D7-6174-40C3-BDA6-CB1938997DCF}" srcOrd="0" destOrd="0" presId="urn:microsoft.com/office/officeart/2005/8/layout/radial2"/>
    <dgm:cxn modelId="{80771D2A-1201-413F-9A35-6A87B4875B32}" type="presParOf" srcId="{8D685D16-11B0-49DC-9EB5-DAADEBF9AF1A}" destId="{82DAACD9-1C40-4EE8-A436-68579B987EF4}" srcOrd="1" destOrd="0" presId="urn:microsoft.com/office/officeart/2005/8/layout/radial2"/>
    <dgm:cxn modelId="{1F4D1ED5-3F4D-4F42-AFD1-33C2FB5A262E}" type="presParOf" srcId="{FA12CE21-6A92-4308-88F4-5C4AE949455A}" destId="{40DFFD18-C8CC-48C1-970B-4D30578B5F27}" srcOrd="1" destOrd="0" presId="urn:microsoft.com/office/officeart/2005/8/layout/radial2"/>
    <dgm:cxn modelId="{D7CB6B56-800A-41EB-92C7-1A2CF5357C96}" type="presParOf" srcId="{FA12CE21-6A92-4308-88F4-5C4AE949455A}" destId="{D0AAA624-F554-4A93-8A63-1823135CC276}" srcOrd="2" destOrd="0" presId="urn:microsoft.com/office/officeart/2005/8/layout/radial2"/>
    <dgm:cxn modelId="{73F2184B-F85E-4E2D-9898-A80093592713}" type="presParOf" srcId="{D0AAA624-F554-4A93-8A63-1823135CC276}" destId="{41888B9C-B241-41C7-BFD7-AB748072949E}" srcOrd="0" destOrd="0" presId="urn:microsoft.com/office/officeart/2005/8/layout/radial2"/>
    <dgm:cxn modelId="{64835797-8EF7-4152-B0DC-CEB92E773FB8}" type="presParOf" srcId="{D0AAA624-F554-4A93-8A63-1823135CC276}" destId="{F77269A5-916D-4F97-92B9-09275485DC14}" srcOrd="1" destOrd="0" presId="urn:microsoft.com/office/officeart/2005/8/layout/radial2"/>
    <dgm:cxn modelId="{D4BADEEF-016A-41CE-A20D-BCBF4DBAD32A}" type="presParOf" srcId="{FA12CE21-6A92-4308-88F4-5C4AE949455A}" destId="{772B6037-CC2E-4925-A7D6-56D1B2FB4483}" srcOrd="3" destOrd="0" presId="urn:microsoft.com/office/officeart/2005/8/layout/radial2"/>
    <dgm:cxn modelId="{F4053A36-6572-4F88-B9D1-A1B18EB06C0A}" type="presParOf" srcId="{FA12CE21-6A92-4308-88F4-5C4AE949455A}" destId="{D129621D-59F4-440A-8B58-9BE869278642}" srcOrd="4" destOrd="0" presId="urn:microsoft.com/office/officeart/2005/8/layout/radial2"/>
    <dgm:cxn modelId="{AA1CDF06-3EDE-4D1B-BF47-179256C1C4CA}" type="presParOf" srcId="{D129621D-59F4-440A-8B58-9BE869278642}" destId="{79E7BA06-D14C-421E-9A41-DAB2A9F52771}" srcOrd="0" destOrd="0" presId="urn:microsoft.com/office/officeart/2005/8/layout/radial2"/>
    <dgm:cxn modelId="{13647A18-AEC6-4417-AC54-AAFABC25D281}" type="presParOf" srcId="{D129621D-59F4-440A-8B58-9BE869278642}" destId="{C99749B4-CBA3-467D-BEF9-E3D9BB5E3980}" srcOrd="1" destOrd="0" presId="urn:microsoft.com/office/officeart/2005/8/layout/radial2"/>
    <dgm:cxn modelId="{A488279F-387C-4D25-9271-8C9CE0CB9C1D}" type="presParOf" srcId="{FA12CE21-6A92-4308-88F4-5C4AE949455A}" destId="{7AA78256-C4BB-4617-9F85-63BDE4356122}" srcOrd="5" destOrd="0" presId="urn:microsoft.com/office/officeart/2005/8/layout/radial2"/>
    <dgm:cxn modelId="{24BE2CCB-C85F-49BD-9FF7-52DE3C7CEB4C}" type="presParOf" srcId="{FA12CE21-6A92-4308-88F4-5C4AE949455A}" destId="{603E3109-D2F3-404F-A421-6740208A1116}" srcOrd="6" destOrd="0" presId="urn:microsoft.com/office/officeart/2005/8/layout/radial2"/>
    <dgm:cxn modelId="{8CFB3746-C02B-4DBD-AC36-9B71A61D07B7}" type="presParOf" srcId="{603E3109-D2F3-404F-A421-6740208A1116}" destId="{81DCDA61-0C53-4EE7-A352-1AEC6FDB759E}" srcOrd="0" destOrd="0" presId="urn:microsoft.com/office/officeart/2005/8/layout/radial2"/>
    <dgm:cxn modelId="{9395223F-5A4A-4156-8610-C176B5D266E6}" type="presParOf" srcId="{603E3109-D2F3-404F-A421-6740208A1116}" destId="{BAC68C83-499C-414B-945C-BC11E9DEB6F1}" srcOrd="1" destOrd="0" presId="urn:microsoft.com/office/officeart/2005/8/layout/radial2"/>
    <dgm:cxn modelId="{308BC211-9BE4-48EC-83CD-7A4C3234F452}" type="presParOf" srcId="{FA12CE21-6A92-4308-88F4-5C4AE949455A}" destId="{67C97133-31B4-4302-995C-0A1E6B23BFCA}" srcOrd="7" destOrd="0" presId="urn:microsoft.com/office/officeart/2005/8/layout/radial2"/>
    <dgm:cxn modelId="{EEE8A56E-0CDB-4DE7-9A10-7D83B1836BC5}" type="presParOf" srcId="{FA12CE21-6A92-4308-88F4-5C4AE949455A}" destId="{CA6AB929-5613-4FE4-957A-9FA6F182EE8A}" srcOrd="8" destOrd="0" presId="urn:microsoft.com/office/officeart/2005/8/layout/radial2"/>
    <dgm:cxn modelId="{04AB6963-38FB-4A39-963B-EC6FAC1E53D8}" type="presParOf" srcId="{CA6AB929-5613-4FE4-957A-9FA6F182EE8A}" destId="{7562EB08-12AF-4758-B060-711E5DEBD592}" srcOrd="0" destOrd="0" presId="urn:microsoft.com/office/officeart/2005/8/layout/radial2"/>
    <dgm:cxn modelId="{D19C7267-A448-4490-9653-0C38B95104CC}" type="presParOf" srcId="{CA6AB929-5613-4FE4-957A-9FA6F182EE8A}" destId="{2D5E9491-66D6-4A88-B856-3A2CE37B3123}" srcOrd="1" destOrd="0" presId="urn:microsoft.com/office/officeart/2005/8/layout/radial2"/>
    <dgm:cxn modelId="{6A530D39-554D-491C-AB92-E89CD6062C88}" type="presParOf" srcId="{FA12CE21-6A92-4308-88F4-5C4AE949455A}" destId="{F28957FE-D5EC-4A14-BD94-540EF5A1C7CD}" srcOrd="9" destOrd="0" presId="urn:microsoft.com/office/officeart/2005/8/layout/radial2"/>
    <dgm:cxn modelId="{E20F85B2-D2E5-4DD1-BCBF-02689E7A34D7}" type="presParOf" srcId="{FA12CE21-6A92-4308-88F4-5C4AE949455A}" destId="{96B49371-4E47-4EF7-8C8E-AC55A3AC85B8}" srcOrd="10" destOrd="0" presId="urn:microsoft.com/office/officeart/2005/8/layout/radial2"/>
    <dgm:cxn modelId="{3E5FFC8F-357C-4ADD-9A83-0C2248FC81D2}" type="presParOf" srcId="{96B49371-4E47-4EF7-8C8E-AC55A3AC85B8}" destId="{331CEAD0-F5CD-4974-AD0A-DE0B6910A48B}" srcOrd="0" destOrd="0" presId="urn:microsoft.com/office/officeart/2005/8/layout/radial2"/>
    <dgm:cxn modelId="{20F51218-C4F3-4F6A-8928-DB0D54A061C9}" type="presParOf" srcId="{96B49371-4E47-4EF7-8C8E-AC55A3AC85B8}" destId="{85E4AA7B-DE07-4F10-BB7B-ADEAEBAF885C}" srcOrd="1" destOrd="0" presId="urn:microsoft.com/office/officeart/2005/8/layout/radial2"/>
    <dgm:cxn modelId="{F9568E5F-935D-47B3-BC09-3333896F4004}" type="presParOf" srcId="{FA12CE21-6A92-4308-88F4-5C4AE949455A}" destId="{2B910EE3-F3D2-4033-AC9F-6693BDD5BC01}" srcOrd="11" destOrd="0" presId="urn:microsoft.com/office/officeart/2005/8/layout/radial2"/>
    <dgm:cxn modelId="{15F3149D-965E-4981-93E3-3E131226B425}" type="presParOf" srcId="{FA12CE21-6A92-4308-88F4-5C4AE949455A}" destId="{AC1EE82A-FB7A-42BE-8F6E-F78E40DFE2DA}" srcOrd="12" destOrd="0" presId="urn:microsoft.com/office/officeart/2005/8/layout/radial2"/>
    <dgm:cxn modelId="{256CF778-18E9-45C8-AE2B-8DED5BD2DB42}" type="presParOf" srcId="{AC1EE82A-FB7A-42BE-8F6E-F78E40DFE2DA}" destId="{5C0903B2-B2FF-4EB8-A7AD-09F753FBA540}" srcOrd="0" destOrd="0" presId="urn:microsoft.com/office/officeart/2005/8/layout/radial2"/>
    <dgm:cxn modelId="{46C7707E-AB21-4980-A967-99110FCD9518}" type="presParOf" srcId="{AC1EE82A-FB7A-42BE-8F6E-F78E40DFE2DA}" destId="{46D45065-DCED-4CB2-A6FF-EB9D405A244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096D9B5-015A-47B3-8064-7FE2D753424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BEF8F00F-1BCC-418A-AB23-C6A1FED7B323}">
      <dgm:prSet/>
      <dgm:spPr/>
      <dgm:t>
        <a:bodyPr/>
        <a:lstStyle/>
        <a:p>
          <a:pPr rtl="0"/>
          <a:r>
            <a:rPr lang="en-US" b="0" baseline="0" smtClean="0"/>
            <a:t>“Alpha-Auto” provides integration with work and time allowance catalogues:</a:t>
          </a:r>
          <a:endParaRPr lang="ru-RU"/>
        </a:p>
      </dgm:t>
    </dgm:pt>
    <dgm:pt modelId="{A141D9D3-4936-42BC-A0CA-A4BB831262F0}" type="parTrans" cxnId="{B4FA7772-7377-413A-9489-9244D93174AD}">
      <dgm:prSet/>
      <dgm:spPr/>
      <dgm:t>
        <a:bodyPr/>
        <a:lstStyle/>
        <a:p>
          <a:endParaRPr lang="ru-RU"/>
        </a:p>
      </dgm:t>
    </dgm:pt>
    <dgm:pt modelId="{9386AD05-596B-49EE-8C8A-2843C177A8AE}" type="sibTrans" cxnId="{B4FA7772-7377-413A-9489-9244D93174AD}">
      <dgm:prSet/>
      <dgm:spPr/>
      <dgm:t>
        <a:bodyPr/>
        <a:lstStyle/>
        <a:p>
          <a:endParaRPr lang="ru-RU"/>
        </a:p>
      </dgm:t>
    </dgm:pt>
    <dgm:pt modelId="{3536FEC6-0CBE-4B4C-86BC-933F94820D86}">
      <dgm:prSet custT="1"/>
      <dgm:spPr/>
      <dgm:t>
        <a:bodyPr/>
        <a:lstStyle/>
        <a:p>
          <a:pPr rtl="0"/>
          <a:r>
            <a:rPr lang="en-US" sz="1400" b="0" dirty="0" smtClean="0"/>
            <a:t>Silver-</a:t>
          </a:r>
          <a:r>
            <a:rPr lang="en-US" sz="1400" b="0" dirty="0" err="1" smtClean="0"/>
            <a:t>Dat</a:t>
          </a:r>
          <a:r>
            <a:rPr lang="en-US" sz="1400" b="0" dirty="0" smtClean="0"/>
            <a:t> II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</a:t>
          </a:r>
          <a:r>
            <a:rPr lang="ru-RU" sz="1400" b="0" i="1" dirty="0" smtClean="0"/>
            <a:t> </a:t>
          </a:r>
          <a:r>
            <a:rPr lang="en-US" sz="1400" b="0" i="1" dirty="0" smtClean="0"/>
            <a:t>.</a:t>
          </a:r>
          <a:r>
            <a:rPr lang="en-US" sz="1400" b="0" i="1" dirty="0" err="1" smtClean="0"/>
            <a:t>szf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D3359A11-D00F-4C86-9870-205768EB6229}" type="parTrans" cxnId="{11B6526E-175D-4DFC-8253-78BA83504C36}">
      <dgm:prSet/>
      <dgm:spPr/>
      <dgm:t>
        <a:bodyPr/>
        <a:lstStyle/>
        <a:p>
          <a:endParaRPr lang="ru-RU"/>
        </a:p>
      </dgm:t>
    </dgm:pt>
    <dgm:pt modelId="{EF899C33-838A-48A0-A2A5-95D757915BDE}" type="sibTrans" cxnId="{11B6526E-175D-4DFC-8253-78BA83504C36}">
      <dgm:prSet/>
      <dgm:spPr/>
      <dgm:t>
        <a:bodyPr/>
        <a:lstStyle/>
        <a:p>
          <a:endParaRPr lang="ru-RU"/>
        </a:p>
      </dgm:t>
    </dgm:pt>
    <dgm:pt modelId="{4A9F7071-5777-407D-BD9B-20DC4506C8E2}">
      <dgm:prSet custT="1"/>
      <dgm:spPr/>
      <dgm:t>
        <a:bodyPr/>
        <a:lstStyle/>
        <a:p>
          <a:pPr rtl="0"/>
          <a:r>
            <a:rPr lang="en-US" sz="1400" b="0" dirty="0" err="1" smtClean="0"/>
            <a:t>Audatex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</a:t>
          </a:r>
          <a:r>
            <a:rPr lang="ru-RU" sz="1400" b="0" i="1" dirty="0" smtClean="0"/>
            <a:t> </a:t>
          </a:r>
          <a:r>
            <a:rPr lang="en-US" sz="1400" b="0" i="1" dirty="0" smtClean="0"/>
            <a:t>.90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D7AD2AC6-EA5C-4850-A655-259D8E044CE7}" type="parTrans" cxnId="{F00545DE-101F-4957-8EF3-5F472886BDB8}">
      <dgm:prSet/>
      <dgm:spPr/>
      <dgm:t>
        <a:bodyPr/>
        <a:lstStyle/>
        <a:p>
          <a:endParaRPr lang="ru-RU"/>
        </a:p>
      </dgm:t>
    </dgm:pt>
    <dgm:pt modelId="{0FB46869-85AE-44C8-A03C-360ED0AD2DDD}" type="sibTrans" cxnId="{F00545DE-101F-4957-8EF3-5F472886BDB8}">
      <dgm:prSet/>
      <dgm:spPr/>
      <dgm:t>
        <a:bodyPr/>
        <a:lstStyle/>
        <a:p>
          <a:endParaRPr lang="ru-RU"/>
        </a:p>
      </dgm:t>
    </dgm:pt>
    <dgm:pt modelId="{28DA8BB3-B1D5-475F-81BC-24B07EFD26B5}">
      <dgm:prSet custT="1"/>
      <dgm:spPr/>
      <dgm:t>
        <a:bodyPr/>
        <a:lstStyle/>
        <a:p>
          <a:pPr rtl="0"/>
          <a:r>
            <a:rPr lang="ru-RU" sz="1400" b="0" dirty="0" err="1" smtClean="0"/>
            <a:t>Автонормы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</a:t>
          </a:r>
          <a:r>
            <a:rPr lang="ru-RU" sz="1400" b="0" i="1" dirty="0" smtClean="0"/>
            <a:t> </a:t>
          </a:r>
          <a:r>
            <a:rPr lang="en-US" sz="1400" b="0" i="1" dirty="0" smtClean="0"/>
            <a:t>.xml)</a:t>
          </a:r>
          <a:endParaRPr lang="ru-RU" sz="1400" dirty="0"/>
        </a:p>
      </dgm:t>
    </dgm:pt>
    <dgm:pt modelId="{985B8877-0C86-4E1C-A59F-BEFE8EEC45CF}" type="parTrans" cxnId="{8A94E698-4812-4C63-AC43-20328A785F96}">
      <dgm:prSet/>
      <dgm:spPr/>
      <dgm:t>
        <a:bodyPr/>
        <a:lstStyle/>
        <a:p>
          <a:endParaRPr lang="ru-RU"/>
        </a:p>
      </dgm:t>
    </dgm:pt>
    <dgm:pt modelId="{DE1D137B-3423-4CD6-8C47-9710F24CBADA}" type="sibTrans" cxnId="{8A94E698-4812-4C63-AC43-20328A785F96}">
      <dgm:prSet/>
      <dgm:spPr/>
      <dgm:t>
        <a:bodyPr/>
        <a:lstStyle/>
        <a:p>
          <a:endParaRPr lang="ru-RU"/>
        </a:p>
      </dgm:t>
    </dgm:pt>
    <dgm:pt modelId="{EFBC4336-5FC9-4F71-BA17-758CD76F354B}">
      <dgm:prSet custT="1"/>
      <dgm:spPr/>
      <dgm:t>
        <a:bodyPr/>
        <a:lstStyle/>
        <a:p>
          <a:pPr rtl="0"/>
          <a:r>
            <a:rPr lang="en-US" sz="1400" b="0" dirty="0" err="1" smtClean="0"/>
            <a:t>AutoSoft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</a:t>
          </a:r>
          <a:r>
            <a:rPr lang="ru-RU" sz="1400" b="0" i="1" dirty="0" smtClean="0"/>
            <a:t> </a:t>
          </a:r>
          <a:r>
            <a:rPr lang="en-US" sz="1400" b="0" i="1" dirty="0" smtClean="0"/>
            <a:t>.xml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0D060CB8-7D8C-4CF6-A1D4-7821CD4431DF}" type="parTrans" cxnId="{36D90351-975A-4BF8-A5D5-A4E6BEA3D314}">
      <dgm:prSet/>
      <dgm:spPr/>
      <dgm:t>
        <a:bodyPr/>
        <a:lstStyle/>
        <a:p>
          <a:endParaRPr lang="ru-RU"/>
        </a:p>
      </dgm:t>
    </dgm:pt>
    <dgm:pt modelId="{C78C215B-8133-441C-A5C2-7F74BA9A4E04}" type="sibTrans" cxnId="{36D90351-975A-4BF8-A5D5-A4E6BEA3D314}">
      <dgm:prSet/>
      <dgm:spPr/>
      <dgm:t>
        <a:bodyPr/>
        <a:lstStyle/>
        <a:p>
          <a:endParaRPr lang="ru-RU"/>
        </a:p>
      </dgm:t>
    </dgm:pt>
    <dgm:pt modelId="{987CAA16-3B00-43CB-94DE-5608DAA3DDC3}">
      <dgm:prSet custT="1"/>
      <dgm:spPr/>
      <dgm:t>
        <a:bodyPr/>
        <a:lstStyle/>
        <a:p>
          <a:pPr rtl="0"/>
          <a:r>
            <a:rPr lang="en-US" sz="1400" b="0" dirty="0" err="1" smtClean="0"/>
            <a:t>Autodata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 </a:t>
          </a:r>
          <a:r>
            <a:rPr lang="ru-RU" sz="1400" b="0" i="1" dirty="0" smtClean="0"/>
            <a:t> </a:t>
          </a:r>
          <a:r>
            <a:rPr lang="en-US" sz="1400" b="0" i="1" dirty="0" smtClean="0"/>
            <a:t>.xml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CB5F60F9-D9ED-467E-935C-514184242D04}" type="parTrans" cxnId="{07D2B997-65D5-4613-8BD2-45D72B7B1A2C}">
      <dgm:prSet/>
      <dgm:spPr/>
      <dgm:t>
        <a:bodyPr/>
        <a:lstStyle/>
        <a:p>
          <a:endParaRPr lang="ru-RU"/>
        </a:p>
      </dgm:t>
    </dgm:pt>
    <dgm:pt modelId="{5E445C47-61A1-433E-9575-D34C4A100BA3}" type="sibTrans" cxnId="{07D2B997-65D5-4613-8BD2-45D72B7B1A2C}">
      <dgm:prSet/>
      <dgm:spPr/>
      <dgm:t>
        <a:bodyPr/>
        <a:lstStyle/>
        <a:p>
          <a:endParaRPr lang="ru-RU"/>
        </a:p>
      </dgm:t>
    </dgm:pt>
    <dgm:pt modelId="{619C80E2-BBA0-42C5-93A2-2B04EC239F1F}">
      <dgm:prSet custT="1"/>
      <dgm:spPr/>
      <dgm:t>
        <a:bodyPr/>
        <a:lstStyle/>
        <a:p>
          <a:pPr rtl="0"/>
          <a:r>
            <a:rPr lang="en-US" sz="1400" b="0" dirty="0" err="1" smtClean="0"/>
            <a:t>Autodata</a:t>
          </a:r>
          <a:r>
            <a:rPr lang="en-US" sz="1400" b="0" dirty="0" smtClean="0"/>
            <a:t> online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</a:t>
          </a:r>
          <a:r>
            <a:rPr lang="ru-RU" sz="1400" b="0" i="1" dirty="0" smtClean="0"/>
            <a:t> </a:t>
          </a:r>
          <a:r>
            <a:rPr lang="en-US" sz="1400" b="0" i="1" dirty="0" smtClean="0"/>
            <a:t>.xml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8C346BFB-B2A2-4E89-A100-7B03C170A98C}" type="parTrans" cxnId="{12B2C632-DB50-4763-A517-8686752B6BAF}">
      <dgm:prSet/>
      <dgm:spPr/>
      <dgm:t>
        <a:bodyPr/>
        <a:lstStyle/>
        <a:p>
          <a:endParaRPr lang="ru-RU"/>
        </a:p>
      </dgm:t>
    </dgm:pt>
    <dgm:pt modelId="{26ACF995-A42E-4611-8F75-D732BFFE8709}" type="sibTrans" cxnId="{12B2C632-DB50-4763-A517-8686752B6BAF}">
      <dgm:prSet/>
      <dgm:spPr/>
      <dgm:t>
        <a:bodyPr/>
        <a:lstStyle/>
        <a:p>
          <a:endParaRPr lang="ru-RU"/>
        </a:p>
      </dgm:t>
    </dgm:pt>
    <dgm:pt modelId="{F482E807-8D96-4BFC-8759-1D83CE28DA3A}">
      <dgm:prSet custT="1"/>
      <dgm:spPr/>
      <dgm:t>
        <a:bodyPr/>
        <a:lstStyle/>
        <a:p>
          <a:pPr rtl="0"/>
          <a:r>
            <a:rPr lang="en-US" sz="1400" b="0" dirty="0" smtClean="0"/>
            <a:t>ETKA</a:t>
          </a:r>
          <a:endParaRPr lang="ru-RU" sz="1400" dirty="0"/>
        </a:p>
      </dgm:t>
    </dgm:pt>
    <dgm:pt modelId="{79BAF789-0240-44F4-9E2E-652DE9F43789}" type="parTrans" cxnId="{65BA4759-1273-4623-A3BC-9DDD7CB584B8}">
      <dgm:prSet/>
      <dgm:spPr/>
      <dgm:t>
        <a:bodyPr/>
        <a:lstStyle/>
        <a:p>
          <a:endParaRPr lang="ru-RU"/>
        </a:p>
      </dgm:t>
    </dgm:pt>
    <dgm:pt modelId="{BF11B7E8-C299-4112-84A4-3D1C285269C5}" type="sibTrans" cxnId="{65BA4759-1273-4623-A3BC-9DDD7CB584B8}">
      <dgm:prSet/>
      <dgm:spPr/>
      <dgm:t>
        <a:bodyPr/>
        <a:lstStyle/>
        <a:p>
          <a:endParaRPr lang="ru-RU"/>
        </a:p>
      </dgm:t>
    </dgm:pt>
    <dgm:pt modelId="{673A458D-7C95-4EDB-B42A-4DAE8C8BAB40}">
      <dgm:prSet custT="1"/>
      <dgm:spPr/>
      <dgm:t>
        <a:bodyPr/>
        <a:lstStyle/>
        <a:p>
          <a:pPr rtl="0"/>
          <a:r>
            <a:rPr lang="en-US" sz="1400" b="0" dirty="0" smtClean="0"/>
            <a:t>ELSA</a:t>
          </a:r>
          <a:endParaRPr lang="ru-RU" sz="1400" dirty="0"/>
        </a:p>
      </dgm:t>
    </dgm:pt>
    <dgm:pt modelId="{732D4D50-C83B-45A5-A47E-C53DDE3BF5ED}" type="parTrans" cxnId="{00D00AAC-4FF4-41E5-B2F8-02B84F2DAEBF}">
      <dgm:prSet/>
      <dgm:spPr/>
      <dgm:t>
        <a:bodyPr/>
        <a:lstStyle/>
        <a:p>
          <a:endParaRPr lang="ru-RU"/>
        </a:p>
      </dgm:t>
    </dgm:pt>
    <dgm:pt modelId="{75ED37D7-8AA3-42F7-A3CE-C64433ACB3DC}" type="sibTrans" cxnId="{00D00AAC-4FF4-41E5-B2F8-02B84F2DAEBF}">
      <dgm:prSet/>
      <dgm:spPr/>
      <dgm:t>
        <a:bodyPr/>
        <a:lstStyle/>
        <a:p>
          <a:endParaRPr lang="ru-RU"/>
        </a:p>
      </dgm:t>
    </dgm:pt>
    <dgm:pt modelId="{935498A8-9F7A-4774-8E35-1EF2887DB6F8}">
      <dgm:prSet/>
      <dgm:spPr/>
      <dgm:t>
        <a:bodyPr/>
        <a:lstStyle/>
        <a:p>
          <a:pPr rtl="0"/>
          <a:r>
            <a:rPr lang="en-US" b="0" baseline="0" smtClean="0"/>
            <a:t>With spare parts catalogues:</a:t>
          </a:r>
          <a:endParaRPr lang="ru-RU"/>
        </a:p>
      </dgm:t>
    </dgm:pt>
    <dgm:pt modelId="{90C2CF57-E390-466B-BFDB-3BED67620F5B}" type="parTrans" cxnId="{446CBFD3-397C-4E90-B24C-487A2DB99A32}">
      <dgm:prSet/>
      <dgm:spPr/>
      <dgm:t>
        <a:bodyPr/>
        <a:lstStyle/>
        <a:p>
          <a:endParaRPr lang="ru-RU"/>
        </a:p>
      </dgm:t>
    </dgm:pt>
    <dgm:pt modelId="{B25949CE-5706-463E-B63B-82BE45774358}" type="sibTrans" cxnId="{446CBFD3-397C-4E90-B24C-487A2DB99A32}">
      <dgm:prSet/>
      <dgm:spPr/>
      <dgm:t>
        <a:bodyPr/>
        <a:lstStyle/>
        <a:p>
          <a:endParaRPr lang="ru-RU"/>
        </a:p>
      </dgm:t>
    </dgm:pt>
    <dgm:pt modelId="{DABC44AB-4174-41D3-828F-AE333D2427C8}">
      <dgm:prSet custT="1"/>
      <dgm:spPr/>
      <dgm:t>
        <a:bodyPr/>
        <a:lstStyle/>
        <a:p>
          <a:pPr rtl="0"/>
          <a:r>
            <a:rPr lang="ru-RU" sz="1400" b="0" dirty="0" err="1" smtClean="0"/>
            <a:t>АвтоДилер</a:t>
          </a:r>
          <a:r>
            <a:rPr lang="ru-RU" sz="1400" b="0" dirty="0" smtClean="0"/>
            <a:t>: Каталог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format.txt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CC25AA08-3D86-46A6-8675-2CD769CFFC4A}" type="parTrans" cxnId="{25774198-FE4C-47E0-9A7C-3DE22FF31B65}">
      <dgm:prSet/>
      <dgm:spPr/>
      <dgm:t>
        <a:bodyPr/>
        <a:lstStyle/>
        <a:p>
          <a:endParaRPr lang="ru-RU"/>
        </a:p>
      </dgm:t>
    </dgm:pt>
    <dgm:pt modelId="{9D11C549-4CAC-4182-8AB7-2B399CD15F8C}" type="sibTrans" cxnId="{25774198-FE4C-47E0-9A7C-3DE22FF31B65}">
      <dgm:prSet/>
      <dgm:spPr/>
      <dgm:t>
        <a:bodyPr/>
        <a:lstStyle/>
        <a:p>
          <a:endParaRPr lang="ru-RU"/>
        </a:p>
      </dgm:t>
    </dgm:pt>
    <dgm:pt modelId="{66B93716-E600-4B4E-81A4-C138E2A53F6C}">
      <dgm:prSet custT="1"/>
      <dgm:spPr/>
      <dgm:t>
        <a:bodyPr/>
        <a:lstStyle/>
        <a:p>
          <a:pPr rtl="0"/>
          <a:r>
            <a:rPr lang="en-US" sz="1400" b="0" dirty="0" err="1" smtClean="0"/>
            <a:t>Microcat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format.txt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5AC434D3-DB9E-4792-9F55-5B51C9B01087}" type="parTrans" cxnId="{032B6823-CEBE-4893-B3F7-0B014C220EC2}">
      <dgm:prSet/>
      <dgm:spPr/>
      <dgm:t>
        <a:bodyPr/>
        <a:lstStyle/>
        <a:p>
          <a:endParaRPr lang="ru-RU"/>
        </a:p>
      </dgm:t>
    </dgm:pt>
    <dgm:pt modelId="{22948E34-5589-438B-AD16-924DDAC6BDB5}" type="sibTrans" cxnId="{032B6823-CEBE-4893-B3F7-0B014C220EC2}">
      <dgm:prSet/>
      <dgm:spPr/>
      <dgm:t>
        <a:bodyPr/>
        <a:lstStyle/>
        <a:p>
          <a:endParaRPr lang="ru-RU"/>
        </a:p>
      </dgm:t>
    </dgm:pt>
    <dgm:pt modelId="{BAD42C17-306A-4CD3-B157-545EA5185B1C}">
      <dgm:prSet custT="1"/>
      <dgm:spPr/>
      <dgm:t>
        <a:bodyPr/>
        <a:lstStyle/>
        <a:p>
          <a:pPr rtl="0"/>
          <a:r>
            <a:rPr lang="en-US" sz="1400" b="0" dirty="0" err="1" smtClean="0"/>
            <a:t>AutoSoft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format.txt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D67FA97D-353E-4483-A7D3-F6B0AED68C95}" type="parTrans" cxnId="{17F6ABF8-FF10-4918-9D3F-226074079D49}">
      <dgm:prSet/>
      <dgm:spPr/>
      <dgm:t>
        <a:bodyPr/>
        <a:lstStyle/>
        <a:p>
          <a:endParaRPr lang="ru-RU"/>
        </a:p>
      </dgm:t>
    </dgm:pt>
    <dgm:pt modelId="{2BE86479-694E-4DAE-903D-EB3E406B7DEE}" type="sibTrans" cxnId="{17F6ABF8-FF10-4918-9D3F-226074079D49}">
      <dgm:prSet/>
      <dgm:spPr/>
      <dgm:t>
        <a:bodyPr/>
        <a:lstStyle/>
        <a:p>
          <a:endParaRPr lang="ru-RU"/>
        </a:p>
      </dgm:t>
    </dgm:pt>
    <dgm:pt modelId="{466431BD-9E8B-4614-8D18-7307DE0D65C8}">
      <dgm:prSet/>
      <dgm:spPr/>
      <dgm:t>
        <a:bodyPr/>
        <a:lstStyle/>
        <a:p>
          <a:pPr rtl="0"/>
          <a:r>
            <a:rPr lang="en-US" b="0" baseline="0" smtClean="0"/>
            <a:t>With color matching programs</a:t>
          </a:r>
          <a:r>
            <a:rPr lang="ru-RU" b="0" baseline="0" smtClean="0"/>
            <a:t>:</a:t>
          </a:r>
          <a:endParaRPr lang="ru-RU"/>
        </a:p>
      </dgm:t>
    </dgm:pt>
    <dgm:pt modelId="{17C0D8A4-CCE9-423A-B253-EC6AF404E62C}" type="parTrans" cxnId="{AD2D0D4A-D7C5-417B-8176-83DA3F619BBA}">
      <dgm:prSet/>
      <dgm:spPr/>
      <dgm:t>
        <a:bodyPr/>
        <a:lstStyle/>
        <a:p>
          <a:endParaRPr lang="ru-RU"/>
        </a:p>
      </dgm:t>
    </dgm:pt>
    <dgm:pt modelId="{7816F618-03DD-4B67-A021-B37F29D91BA7}" type="sibTrans" cxnId="{AD2D0D4A-D7C5-417B-8176-83DA3F619BBA}">
      <dgm:prSet/>
      <dgm:spPr/>
      <dgm:t>
        <a:bodyPr/>
        <a:lstStyle/>
        <a:p>
          <a:endParaRPr lang="ru-RU"/>
        </a:p>
      </dgm:t>
    </dgm:pt>
    <dgm:pt modelId="{52EB7C25-9D48-496B-9D64-EC480CD30E42}">
      <dgm:prSet custT="1"/>
      <dgm:spPr/>
      <dgm:t>
        <a:bodyPr/>
        <a:lstStyle/>
        <a:p>
          <a:pPr rtl="0"/>
          <a:r>
            <a:rPr lang="en-US" sz="1400" b="0" dirty="0" smtClean="0"/>
            <a:t>Du Pont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format.xml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7AD1AC25-32EA-46D3-A34A-A0A8AD08841D}" type="parTrans" cxnId="{F84FBC91-C06D-4740-992A-91DA372EBFC3}">
      <dgm:prSet/>
      <dgm:spPr/>
      <dgm:t>
        <a:bodyPr/>
        <a:lstStyle/>
        <a:p>
          <a:endParaRPr lang="ru-RU"/>
        </a:p>
      </dgm:t>
    </dgm:pt>
    <dgm:pt modelId="{FA006A32-DE69-4324-B752-5F38ABB3C6CB}" type="sibTrans" cxnId="{F84FBC91-C06D-4740-992A-91DA372EBFC3}">
      <dgm:prSet/>
      <dgm:spPr/>
      <dgm:t>
        <a:bodyPr/>
        <a:lstStyle/>
        <a:p>
          <a:endParaRPr lang="ru-RU"/>
        </a:p>
      </dgm:t>
    </dgm:pt>
    <dgm:pt modelId="{CD6D236A-AF62-4E8B-B211-FFEA2D73F8F0}">
      <dgm:prSet custT="1"/>
      <dgm:spPr/>
      <dgm:t>
        <a:bodyPr/>
        <a:lstStyle/>
        <a:p>
          <a:pPr rtl="0"/>
          <a:r>
            <a:rPr lang="en-US" sz="1400" b="0" dirty="0" err="1" smtClean="0"/>
            <a:t>Glasurit</a:t>
          </a:r>
          <a:r>
            <a:rPr lang="en-US" sz="1400" b="0" dirty="0" smtClean="0"/>
            <a:t> </a:t>
          </a:r>
          <a:r>
            <a:rPr lang="ru-RU" sz="1400" b="0" i="1" dirty="0" smtClean="0"/>
            <a:t>(</a:t>
          </a:r>
          <a:r>
            <a:rPr lang="en-US" sz="1400" b="0" i="1" dirty="0" smtClean="0"/>
            <a:t>file format.xml</a:t>
          </a:r>
          <a:r>
            <a:rPr lang="ru-RU" sz="1400" b="0" i="1" dirty="0" smtClean="0"/>
            <a:t>)</a:t>
          </a:r>
          <a:endParaRPr lang="ru-RU" sz="1400" dirty="0"/>
        </a:p>
      </dgm:t>
    </dgm:pt>
    <dgm:pt modelId="{F7A2F5D8-E63F-450F-A759-58D4A5395D8D}" type="parTrans" cxnId="{0654B654-A545-4C3B-8906-33948195177D}">
      <dgm:prSet/>
      <dgm:spPr/>
      <dgm:t>
        <a:bodyPr/>
        <a:lstStyle/>
        <a:p>
          <a:endParaRPr lang="ru-RU"/>
        </a:p>
      </dgm:t>
    </dgm:pt>
    <dgm:pt modelId="{D500261C-6010-495A-82D5-5DAFE23A7D73}" type="sibTrans" cxnId="{0654B654-A545-4C3B-8906-33948195177D}">
      <dgm:prSet/>
      <dgm:spPr/>
      <dgm:t>
        <a:bodyPr/>
        <a:lstStyle/>
        <a:p>
          <a:endParaRPr lang="ru-RU"/>
        </a:p>
      </dgm:t>
    </dgm:pt>
    <dgm:pt modelId="{4F39B6E1-E346-4BC0-9C10-2B98F082B4C4}" type="pres">
      <dgm:prSet presAssocID="{9096D9B5-015A-47B3-8064-7FE2D75342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CA2DD-EA0A-4A7C-9C4F-56B6AF273C2B}" type="pres">
      <dgm:prSet presAssocID="{BEF8F00F-1BCC-418A-AB23-C6A1FED7B3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AD99E-B547-4ADA-8E47-7A428A91EE79}" type="pres">
      <dgm:prSet presAssocID="{BEF8F00F-1BCC-418A-AB23-C6A1FED7B32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7ABEE-E2D6-47C5-99D6-9767E972019B}" type="pres">
      <dgm:prSet presAssocID="{935498A8-9F7A-4774-8E35-1EF2887DB6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0D962-5DA5-4647-9EB9-8205DC4A50FF}" type="pres">
      <dgm:prSet presAssocID="{935498A8-9F7A-4774-8E35-1EF2887DB6F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02242-0F24-4494-BD87-3532702F30B8}" type="pres">
      <dgm:prSet presAssocID="{466431BD-9E8B-4614-8D18-7307DE0D65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2C449-0BE5-452A-82AC-1FB07836AB09}" type="pres">
      <dgm:prSet presAssocID="{466431BD-9E8B-4614-8D18-7307DE0D65C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DA3B3-AB60-414F-BB02-8B5AA6278A29}" type="presOf" srcId="{4A9F7071-5777-407D-BD9B-20DC4506C8E2}" destId="{0E0AD99E-B547-4ADA-8E47-7A428A91EE79}" srcOrd="0" destOrd="1" presId="urn:microsoft.com/office/officeart/2005/8/layout/vList2"/>
    <dgm:cxn modelId="{6274F048-739D-4372-9105-3EF00F1A3660}" type="presOf" srcId="{935498A8-9F7A-4774-8E35-1EF2887DB6F8}" destId="{A327ABEE-E2D6-47C5-99D6-9767E972019B}" srcOrd="0" destOrd="0" presId="urn:microsoft.com/office/officeart/2005/8/layout/vList2"/>
    <dgm:cxn modelId="{65946EE1-5E2D-405D-A9D3-E6F8FF3CF268}" type="presOf" srcId="{619C80E2-BBA0-42C5-93A2-2B04EC239F1F}" destId="{0E0AD99E-B547-4ADA-8E47-7A428A91EE79}" srcOrd="0" destOrd="5" presId="urn:microsoft.com/office/officeart/2005/8/layout/vList2"/>
    <dgm:cxn modelId="{AD2D0D4A-D7C5-417B-8176-83DA3F619BBA}" srcId="{9096D9B5-015A-47B3-8064-7FE2D7534248}" destId="{466431BD-9E8B-4614-8D18-7307DE0D65C8}" srcOrd="2" destOrd="0" parTransId="{17C0D8A4-CCE9-423A-B253-EC6AF404E62C}" sibTransId="{7816F618-03DD-4B67-A021-B37F29D91BA7}"/>
    <dgm:cxn modelId="{07D2B997-65D5-4613-8BD2-45D72B7B1A2C}" srcId="{BEF8F00F-1BCC-418A-AB23-C6A1FED7B323}" destId="{987CAA16-3B00-43CB-94DE-5608DAA3DDC3}" srcOrd="4" destOrd="0" parTransId="{CB5F60F9-D9ED-467E-935C-514184242D04}" sibTransId="{5E445C47-61A1-433E-9575-D34C4A100BA3}"/>
    <dgm:cxn modelId="{12B2C632-DB50-4763-A517-8686752B6BAF}" srcId="{BEF8F00F-1BCC-418A-AB23-C6A1FED7B323}" destId="{619C80E2-BBA0-42C5-93A2-2B04EC239F1F}" srcOrd="5" destOrd="0" parTransId="{8C346BFB-B2A2-4E89-A100-7B03C170A98C}" sibTransId="{26ACF995-A42E-4611-8F75-D732BFFE8709}"/>
    <dgm:cxn modelId="{0654B654-A545-4C3B-8906-33948195177D}" srcId="{466431BD-9E8B-4614-8D18-7307DE0D65C8}" destId="{CD6D236A-AF62-4E8B-B211-FFEA2D73F8F0}" srcOrd="1" destOrd="0" parTransId="{F7A2F5D8-E63F-450F-A759-58D4A5395D8D}" sibTransId="{D500261C-6010-495A-82D5-5DAFE23A7D73}"/>
    <dgm:cxn modelId="{65BA4759-1273-4623-A3BC-9DDD7CB584B8}" srcId="{BEF8F00F-1BCC-418A-AB23-C6A1FED7B323}" destId="{F482E807-8D96-4BFC-8759-1D83CE28DA3A}" srcOrd="6" destOrd="0" parTransId="{79BAF789-0240-44F4-9E2E-652DE9F43789}" sibTransId="{BF11B7E8-C299-4112-84A4-3D1C285269C5}"/>
    <dgm:cxn modelId="{337C787A-BA69-4139-8B31-72CFDA7C283D}" type="presOf" srcId="{9096D9B5-015A-47B3-8064-7FE2D7534248}" destId="{4F39B6E1-E346-4BC0-9C10-2B98F082B4C4}" srcOrd="0" destOrd="0" presId="urn:microsoft.com/office/officeart/2005/8/layout/vList2"/>
    <dgm:cxn modelId="{892DA35F-C931-42BE-96D6-F65E89AA3C25}" type="presOf" srcId="{F482E807-8D96-4BFC-8759-1D83CE28DA3A}" destId="{0E0AD99E-B547-4ADA-8E47-7A428A91EE79}" srcOrd="0" destOrd="6" presId="urn:microsoft.com/office/officeart/2005/8/layout/vList2"/>
    <dgm:cxn modelId="{B962EC9B-8322-4363-8F27-3F7EEF354851}" type="presOf" srcId="{BEF8F00F-1BCC-418A-AB23-C6A1FED7B323}" destId="{B5BCA2DD-EA0A-4A7C-9C4F-56B6AF273C2B}" srcOrd="0" destOrd="0" presId="urn:microsoft.com/office/officeart/2005/8/layout/vList2"/>
    <dgm:cxn modelId="{17F6ABF8-FF10-4918-9D3F-226074079D49}" srcId="{935498A8-9F7A-4774-8E35-1EF2887DB6F8}" destId="{BAD42C17-306A-4CD3-B157-545EA5185B1C}" srcOrd="2" destOrd="0" parTransId="{D67FA97D-353E-4483-A7D3-F6B0AED68C95}" sibTransId="{2BE86479-694E-4DAE-903D-EB3E406B7DEE}"/>
    <dgm:cxn modelId="{032B6823-CEBE-4893-B3F7-0B014C220EC2}" srcId="{935498A8-9F7A-4774-8E35-1EF2887DB6F8}" destId="{66B93716-E600-4B4E-81A4-C138E2A53F6C}" srcOrd="1" destOrd="0" parTransId="{5AC434D3-DB9E-4792-9F55-5B51C9B01087}" sibTransId="{22948E34-5589-438B-AD16-924DDAC6BDB5}"/>
    <dgm:cxn modelId="{446CBFD3-397C-4E90-B24C-487A2DB99A32}" srcId="{9096D9B5-015A-47B3-8064-7FE2D7534248}" destId="{935498A8-9F7A-4774-8E35-1EF2887DB6F8}" srcOrd="1" destOrd="0" parTransId="{90C2CF57-E390-466B-BFDB-3BED67620F5B}" sibTransId="{B25949CE-5706-463E-B63B-82BE45774358}"/>
    <dgm:cxn modelId="{11B6526E-175D-4DFC-8253-78BA83504C36}" srcId="{BEF8F00F-1BCC-418A-AB23-C6A1FED7B323}" destId="{3536FEC6-0CBE-4B4C-86BC-933F94820D86}" srcOrd="0" destOrd="0" parTransId="{D3359A11-D00F-4C86-9870-205768EB6229}" sibTransId="{EF899C33-838A-48A0-A2A5-95D757915BDE}"/>
    <dgm:cxn modelId="{F48B4C99-5489-4A8C-BCFC-A35584595781}" type="presOf" srcId="{3536FEC6-0CBE-4B4C-86BC-933F94820D86}" destId="{0E0AD99E-B547-4ADA-8E47-7A428A91EE79}" srcOrd="0" destOrd="0" presId="urn:microsoft.com/office/officeart/2005/8/layout/vList2"/>
    <dgm:cxn modelId="{A1ECBDE7-02A2-4728-B5E7-A3A0211EEADA}" type="presOf" srcId="{66B93716-E600-4B4E-81A4-C138E2A53F6C}" destId="{8370D962-5DA5-4647-9EB9-8205DC4A50FF}" srcOrd="0" destOrd="1" presId="urn:microsoft.com/office/officeart/2005/8/layout/vList2"/>
    <dgm:cxn modelId="{3FF2C1FA-8AA6-4F89-AB7E-D4AAF7A6655E}" type="presOf" srcId="{BAD42C17-306A-4CD3-B157-545EA5185B1C}" destId="{8370D962-5DA5-4647-9EB9-8205DC4A50FF}" srcOrd="0" destOrd="2" presId="urn:microsoft.com/office/officeart/2005/8/layout/vList2"/>
    <dgm:cxn modelId="{25774198-FE4C-47E0-9A7C-3DE22FF31B65}" srcId="{935498A8-9F7A-4774-8E35-1EF2887DB6F8}" destId="{DABC44AB-4174-41D3-828F-AE333D2427C8}" srcOrd="0" destOrd="0" parTransId="{CC25AA08-3D86-46A6-8675-2CD769CFFC4A}" sibTransId="{9D11C549-4CAC-4182-8AB7-2B399CD15F8C}"/>
    <dgm:cxn modelId="{97F7FA13-3876-4C32-9561-421EA34336EA}" type="presOf" srcId="{987CAA16-3B00-43CB-94DE-5608DAA3DDC3}" destId="{0E0AD99E-B547-4ADA-8E47-7A428A91EE79}" srcOrd="0" destOrd="4" presId="urn:microsoft.com/office/officeart/2005/8/layout/vList2"/>
    <dgm:cxn modelId="{F00545DE-101F-4957-8EF3-5F472886BDB8}" srcId="{BEF8F00F-1BCC-418A-AB23-C6A1FED7B323}" destId="{4A9F7071-5777-407D-BD9B-20DC4506C8E2}" srcOrd="1" destOrd="0" parTransId="{D7AD2AC6-EA5C-4850-A655-259D8E044CE7}" sibTransId="{0FB46869-85AE-44C8-A03C-360ED0AD2DDD}"/>
    <dgm:cxn modelId="{F84FBC91-C06D-4740-992A-91DA372EBFC3}" srcId="{466431BD-9E8B-4614-8D18-7307DE0D65C8}" destId="{52EB7C25-9D48-496B-9D64-EC480CD30E42}" srcOrd="0" destOrd="0" parTransId="{7AD1AC25-32EA-46D3-A34A-A0A8AD08841D}" sibTransId="{FA006A32-DE69-4324-B752-5F38ABB3C6CB}"/>
    <dgm:cxn modelId="{3E9B6924-91D2-48A0-9F89-9C550BB88071}" type="presOf" srcId="{DABC44AB-4174-41D3-828F-AE333D2427C8}" destId="{8370D962-5DA5-4647-9EB9-8205DC4A50FF}" srcOrd="0" destOrd="0" presId="urn:microsoft.com/office/officeart/2005/8/layout/vList2"/>
    <dgm:cxn modelId="{53C49F95-71AE-4B24-B8F3-1382676F7A22}" type="presOf" srcId="{673A458D-7C95-4EDB-B42A-4DAE8C8BAB40}" destId="{0E0AD99E-B547-4ADA-8E47-7A428A91EE79}" srcOrd="0" destOrd="7" presId="urn:microsoft.com/office/officeart/2005/8/layout/vList2"/>
    <dgm:cxn modelId="{B4FA7772-7377-413A-9489-9244D93174AD}" srcId="{9096D9B5-015A-47B3-8064-7FE2D7534248}" destId="{BEF8F00F-1BCC-418A-AB23-C6A1FED7B323}" srcOrd="0" destOrd="0" parTransId="{A141D9D3-4936-42BC-A0CA-A4BB831262F0}" sibTransId="{9386AD05-596B-49EE-8C8A-2843C177A8AE}"/>
    <dgm:cxn modelId="{00D00AAC-4FF4-41E5-B2F8-02B84F2DAEBF}" srcId="{BEF8F00F-1BCC-418A-AB23-C6A1FED7B323}" destId="{673A458D-7C95-4EDB-B42A-4DAE8C8BAB40}" srcOrd="7" destOrd="0" parTransId="{732D4D50-C83B-45A5-A47E-C53DDE3BF5ED}" sibTransId="{75ED37D7-8AA3-42F7-A3CE-C64433ACB3DC}"/>
    <dgm:cxn modelId="{36D90351-975A-4BF8-A5D5-A4E6BEA3D314}" srcId="{BEF8F00F-1BCC-418A-AB23-C6A1FED7B323}" destId="{EFBC4336-5FC9-4F71-BA17-758CD76F354B}" srcOrd="3" destOrd="0" parTransId="{0D060CB8-7D8C-4CF6-A1D4-7821CD4431DF}" sibTransId="{C78C215B-8133-441C-A5C2-7F74BA9A4E04}"/>
    <dgm:cxn modelId="{98D2CE34-D27E-4D77-8C0D-FCB500B9A00B}" type="presOf" srcId="{EFBC4336-5FC9-4F71-BA17-758CD76F354B}" destId="{0E0AD99E-B547-4ADA-8E47-7A428A91EE79}" srcOrd="0" destOrd="3" presId="urn:microsoft.com/office/officeart/2005/8/layout/vList2"/>
    <dgm:cxn modelId="{EEA84B2C-C965-4377-8726-13F3BBC8C028}" type="presOf" srcId="{466431BD-9E8B-4614-8D18-7307DE0D65C8}" destId="{6C602242-0F24-4494-BD87-3532702F30B8}" srcOrd="0" destOrd="0" presId="urn:microsoft.com/office/officeart/2005/8/layout/vList2"/>
    <dgm:cxn modelId="{8A94E698-4812-4C63-AC43-20328A785F96}" srcId="{BEF8F00F-1BCC-418A-AB23-C6A1FED7B323}" destId="{28DA8BB3-B1D5-475F-81BC-24B07EFD26B5}" srcOrd="2" destOrd="0" parTransId="{985B8877-0C86-4E1C-A59F-BEFE8EEC45CF}" sibTransId="{DE1D137B-3423-4CD6-8C47-9710F24CBADA}"/>
    <dgm:cxn modelId="{51AD44AF-3400-41E8-B91E-F04C425F005A}" type="presOf" srcId="{28DA8BB3-B1D5-475F-81BC-24B07EFD26B5}" destId="{0E0AD99E-B547-4ADA-8E47-7A428A91EE79}" srcOrd="0" destOrd="2" presId="urn:microsoft.com/office/officeart/2005/8/layout/vList2"/>
    <dgm:cxn modelId="{010C26A2-BFEE-42C4-8F7B-2E4CE1B5EC9F}" type="presOf" srcId="{CD6D236A-AF62-4E8B-B211-FFEA2D73F8F0}" destId="{6352C449-0BE5-452A-82AC-1FB07836AB09}" srcOrd="0" destOrd="1" presId="urn:microsoft.com/office/officeart/2005/8/layout/vList2"/>
    <dgm:cxn modelId="{A6A69794-3B51-4B5D-BCC6-09102B21ECFA}" type="presOf" srcId="{52EB7C25-9D48-496B-9D64-EC480CD30E42}" destId="{6352C449-0BE5-452A-82AC-1FB07836AB09}" srcOrd="0" destOrd="0" presId="urn:microsoft.com/office/officeart/2005/8/layout/vList2"/>
    <dgm:cxn modelId="{BF126900-B487-4BD8-9441-E30645976281}" type="presParOf" srcId="{4F39B6E1-E346-4BC0-9C10-2B98F082B4C4}" destId="{B5BCA2DD-EA0A-4A7C-9C4F-56B6AF273C2B}" srcOrd="0" destOrd="0" presId="urn:microsoft.com/office/officeart/2005/8/layout/vList2"/>
    <dgm:cxn modelId="{61ED8234-7BFE-4941-9D30-C46900643C55}" type="presParOf" srcId="{4F39B6E1-E346-4BC0-9C10-2B98F082B4C4}" destId="{0E0AD99E-B547-4ADA-8E47-7A428A91EE79}" srcOrd="1" destOrd="0" presId="urn:microsoft.com/office/officeart/2005/8/layout/vList2"/>
    <dgm:cxn modelId="{C0347151-62D5-4F6F-98C0-C5FFFCF26270}" type="presParOf" srcId="{4F39B6E1-E346-4BC0-9C10-2B98F082B4C4}" destId="{A327ABEE-E2D6-47C5-99D6-9767E972019B}" srcOrd="2" destOrd="0" presId="urn:microsoft.com/office/officeart/2005/8/layout/vList2"/>
    <dgm:cxn modelId="{AA22EE37-7038-4C62-935D-E0227A5F5BBD}" type="presParOf" srcId="{4F39B6E1-E346-4BC0-9C10-2B98F082B4C4}" destId="{8370D962-5DA5-4647-9EB9-8205DC4A50FF}" srcOrd="3" destOrd="0" presId="urn:microsoft.com/office/officeart/2005/8/layout/vList2"/>
    <dgm:cxn modelId="{34FB0887-6C48-4A94-96ED-D7B45619B22E}" type="presParOf" srcId="{4F39B6E1-E346-4BC0-9C10-2B98F082B4C4}" destId="{6C602242-0F24-4494-BD87-3532702F30B8}" srcOrd="4" destOrd="0" presId="urn:microsoft.com/office/officeart/2005/8/layout/vList2"/>
    <dgm:cxn modelId="{CABF377F-9BFA-4952-B223-8B834654064A}" type="presParOf" srcId="{4F39B6E1-E346-4BC0-9C10-2B98F082B4C4}" destId="{6352C449-0BE5-452A-82AC-1FB07836AB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F91B464-8623-465E-81F0-597E3942CAD6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B73E045-D63A-4671-B2D2-38DB843063D4}">
      <dgm:prSet custT="1"/>
      <dgm:spPr/>
      <dgm:t>
        <a:bodyPr/>
        <a:lstStyle/>
        <a:p>
          <a:pPr algn="ctr" rtl="0"/>
          <a:r>
            <a:rPr lang="en-US" sz="1800" b="0" baseline="0" dirty="0" smtClean="0"/>
            <a:t>Address: </a:t>
          </a:r>
          <a:r>
            <a:rPr lang="en-US" sz="1800" b="0" baseline="0" dirty="0" err="1" smtClean="0"/>
            <a:t>Dmitrovskoe</a:t>
          </a:r>
          <a:r>
            <a:rPr lang="en-US" sz="1800" b="0" baseline="0" dirty="0" smtClean="0"/>
            <a:t> </a:t>
          </a:r>
          <a:r>
            <a:rPr lang="en-US" sz="1800" b="0" baseline="0" dirty="0" err="1" smtClean="0"/>
            <a:t>sh</a:t>
          </a:r>
          <a:r>
            <a:rPr lang="ru-RU" sz="1800" b="0" baseline="0" dirty="0" smtClean="0"/>
            <a:t>.</a:t>
          </a:r>
          <a:r>
            <a:rPr lang="en-US" sz="1800" b="0" baseline="0" dirty="0" smtClean="0"/>
            <a:t> 9B, Moscow</a:t>
          </a:r>
          <a:endParaRPr lang="ru-RU" sz="1800" dirty="0"/>
        </a:p>
      </dgm:t>
    </dgm:pt>
    <dgm:pt modelId="{47909C10-B258-4F86-BBB9-4A1FB982077F}" type="parTrans" cxnId="{0574F9A7-7F65-4B8A-8CD0-4768E02B3E53}">
      <dgm:prSet/>
      <dgm:spPr/>
      <dgm:t>
        <a:bodyPr/>
        <a:lstStyle/>
        <a:p>
          <a:pPr algn="ctr"/>
          <a:endParaRPr lang="ru-RU" sz="2000"/>
        </a:p>
      </dgm:t>
    </dgm:pt>
    <dgm:pt modelId="{72A0EC43-C504-4693-AD1E-97086C1C5A66}" type="sibTrans" cxnId="{0574F9A7-7F65-4B8A-8CD0-4768E02B3E53}">
      <dgm:prSet/>
      <dgm:spPr/>
      <dgm:t>
        <a:bodyPr/>
        <a:lstStyle/>
        <a:p>
          <a:pPr algn="ctr"/>
          <a:endParaRPr lang="ru-RU" sz="2000"/>
        </a:p>
      </dgm:t>
    </dgm:pt>
    <dgm:pt modelId="{EACD355B-F321-481E-9B1C-AA8EB26B93E8}">
      <dgm:prSet custT="1"/>
      <dgm:spPr/>
      <dgm:t>
        <a:bodyPr/>
        <a:lstStyle/>
        <a:p>
          <a:pPr algn="ctr" rtl="0"/>
          <a:r>
            <a:rPr lang="en-US" sz="1800" b="0" baseline="0" dirty="0" smtClean="0"/>
            <a:t>Phone</a:t>
          </a:r>
          <a:r>
            <a:rPr lang="ru-RU" sz="1800" b="0" baseline="0" dirty="0" smtClean="0"/>
            <a:t>/</a:t>
          </a:r>
          <a:r>
            <a:rPr lang="en-US" sz="1800" b="0" baseline="0" dirty="0" smtClean="0"/>
            <a:t>fax</a:t>
          </a:r>
          <a:r>
            <a:rPr lang="ru-RU" sz="1800" b="0" baseline="0" dirty="0" smtClean="0"/>
            <a:t>:</a:t>
          </a:r>
          <a:r>
            <a:rPr lang="en-US" sz="1800" b="0" baseline="0" dirty="0" smtClean="0"/>
            <a:t> </a:t>
          </a:r>
          <a:r>
            <a:rPr lang="ru-RU" sz="1800" b="0" baseline="0" dirty="0" smtClean="0"/>
            <a:t>+7 (495) 223-04-04, </a:t>
          </a:r>
          <a:endParaRPr lang="en-US" sz="1800" b="0" baseline="0" dirty="0" smtClean="0"/>
        </a:p>
        <a:p>
          <a:pPr algn="ctr" rtl="0"/>
          <a:r>
            <a:rPr lang="en-US" sz="1800" b="0" baseline="0" dirty="0" smtClean="0"/>
            <a:t>                </a:t>
          </a:r>
          <a:r>
            <a:rPr lang="ru-RU" sz="1800" b="0" baseline="0" dirty="0" smtClean="0"/>
            <a:t>+7 (495) 231-20-02</a:t>
          </a:r>
          <a:endParaRPr lang="ru-RU" sz="1800" dirty="0"/>
        </a:p>
      </dgm:t>
    </dgm:pt>
    <dgm:pt modelId="{F1C869FF-BC66-44FD-960D-97100DECC096}" type="parTrans" cxnId="{BAD7953E-B1D8-49D6-9B2D-E2F604B78DFA}">
      <dgm:prSet/>
      <dgm:spPr/>
      <dgm:t>
        <a:bodyPr/>
        <a:lstStyle/>
        <a:p>
          <a:pPr algn="ctr"/>
          <a:endParaRPr lang="ru-RU" sz="2000"/>
        </a:p>
      </dgm:t>
    </dgm:pt>
    <dgm:pt modelId="{5A7CAA38-4E68-441A-97F3-D327530F06E8}" type="sibTrans" cxnId="{BAD7953E-B1D8-49D6-9B2D-E2F604B78DFA}">
      <dgm:prSet/>
      <dgm:spPr/>
      <dgm:t>
        <a:bodyPr/>
        <a:lstStyle/>
        <a:p>
          <a:pPr algn="ctr"/>
          <a:endParaRPr lang="ru-RU" sz="2000"/>
        </a:p>
      </dgm:t>
    </dgm:pt>
    <dgm:pt modelId="{8B743012-19CB-481E-BE82-CD690AE72C72}">
      <dgm:prSet custT="1"/>
      <dgm:spPr/>
      <dgm:t>
        <a:bodyPr/>
        <a:lstStyle/>
        <a:p>
          <a:pPr algn="ctr" rtl="0"/>
          <a:r>
            <a:rPr lang="ru-RU" sz="1800" b="0" baseline="0" dirty="0" smtClean="0"/>
            <a:t>E</a:t>
          </a:r>
          <a:r>
            <a:rPr lang="en-US" sz="1800" b="0" baseline="0" dirty="0" smtClean="0"/>
            <a:t>-</a:t>
          </a:r>
          <a:r>
            <a:rPr lang="ru-RU" sz="1800" b="0" baseline="0" dirty="0" err="1" smtClean="0"/>
            <a:t>mail</a:t>
          </a:r>
          <a:r>
            <a:rPr lang="ru-RU" sz="1800" b="0" baseline="0" dirty="0" smtClean="0"/>
            <a:t>: </a:t>
          </a:r>
          <a:r>
            <a:rPr lang="ru-RU" sz="1800" b="0" u="sng" baseline="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alfa@rarus.ru</a:t>
          </a:r>
          <a:endParaRPr lang="ru-RU" sz="1800" u="sng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456BADC4-9314-41C3-A5C7-8A53F7A1D865}" type="parTrans" cxnId="{8200F409-82C3-4F36-B3AA-348DD12C094B}">
      <dgm:prSet/>
      <dgm:spPr/>
      <dgm:t>
        <a:bodyPr/>
        <a:lstStyle/>
        <a:p>
          <a:pPr algn="ctr"/>
          <a:endParaRPr lang="ru-RU" sz="2000"/>
        </a:p>
      </dgm:t>
    </dgm:pt>
    <dgm:pt modelId="{D1241035-AC0E-472E-9576-E929B2C9F2B2}" type="sibTrans" cxnId="{8200F409-82C3-4F36-B3AA-348DD12C094B}">
      <dgm:prSet/>
      <dgm:spPr/>
      <dgm:t>
        <a:bodyPr/>
        <a:lstStyle/>
        <a:p>
          <a:pPr algn="ctr"/>
          <a:endParaRPr lang="ru-RU" sz="2000"/>
        </a:p>
      </dgm:t>
    </dgm:pt>
    <dgm:pt modelId="{AD8A84D7-292F-44E8-B4E7-603E29F040D6}">
      <dgm:prSet custT="1"/>
      <dgm:spPr/>
      <dgm:t>
        <a:bodyPr/>
        <a:lstStyle/>
        <a:p>
          <a:pPr algn="ctr" rtl="0"/>
          <a:r>
            <a:rPr lang="en-US" sz="1800" b="0" baseline="0" dirty="0" smtClean="0"/>
            <a:t>Web: </a:t>
          </a:r>
          <a:r>
            <a:rPr lang="ru-RU" sz="1800" b="0" u="sng" baseline="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www.rarus.ru</a:t>
          </a:r>
          <a:endParaRPr lang="ru-RU" sz="1800" u="sng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6FB0DE09-6CF4-493A-8BBA-619324BD9498}" type="parTrans" cxnId="{87778CD0-8B7B-44D6-8A33-636CEBB440B7}">
      <dgm:prSet/>
      <dgm:spPr/>
      <dgm:t>
        <a:bodyPr/>
        <a:lstStyle/>
        <a:p>
          <a:pPr algn="ctr"/>
          <a:endParaRPr lang="ru-RU" sz="2000"/>
        </a:p>
      </dgm:t>
    </dgm:pt>
    <dgm:pt modelId="{E8109505-3EA2-4DA1-A3D3-7079CE31F17B}" type="sibTrans" cxnId="{87778CD0-8B7B-44D6-8A33-636CEBB440B7}">
      <dgm:prSet/>
      <dgm:spPr/>
      <dgm:t>
        <a:bodyPr/>
        <a:lstStyle/>
        <a:p>
          <a:pPr algn="ctr"/>
          <a:endParaRPr lang="ru-RU" sz="2000"/>
        </a:p>
      </dgm:t>
    </dgm:pt>
    <dgm:pt modelId="{1B6A330F-DAF7-4A0D-A050-A0DCB388F592}" type="pres">
      <dgm:prSet presAssocID="{9F91B464-8623-465E-81F0-597E3942CAD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01CE5-0DCD-4720-9A5E-336C8BC8F779}" type="pres">
      <dgm:prSet presAssocID="{8B73E045-D63A-4671-B2D2-38DB843063D4}" presName="composite" presStyleCnt="0"/>
      <dgm:spPr/>
      <dgm:t>
        <a:bodyPr/>
        <a:lstStyle/>
        <a:p>
          <a:endParaRPr lang="ru-RU"/>
        </a:p>
      </dgm:t>
    </dgm:pt>
    <dgm:pt modelId="{6FD2A835-6C25-4932-AB80-CBB26D7357A2}" type="pres">
      <dgm:prSet presAssocID="{8B73E045-D63A-4671-B2D2-38DB843063D4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D1509D-6DCE-4DF1-A353-5EDFD2E30C9F}" type="pres">
      <dgm:prSet presAssocID="{8B73E045-D63A-4671-B2D2-38DB843063D4}" presName="txShp" presStyleLbl="node1" presStyleIdx="0" presStyleCnt="4" custScaleY="7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A61D4-7DF0-4D00-8651-63E0EFA15BC1}" type="pres">
      <dgm:prSet presAssocID="{72A0EC43-C504-4693-AD1E-97086C1C5A66}" presName="spacing" presStyleCnt="0"/>
      <dgm:spPr/>
      <dgm:t>
        <a:bodyPr/>
        <a:lstStyle/>
        <a:p>
          <a:endParaRPr lang="ru-RU"/>
        </a:p>
      </dgm:t>
    </dgm:pt>
    <dgm:pt modelId="{60D3E4DA-DEBB-4340-9FF9-DCA265FE5EB5}" type="pres">
      <dgm:prSet presAssocID="{EACD355B-F321-481E-9B1C-AA8EB26B93E8}" presName="composite" presStyleCnt="0"/>
      <dgm:spPr/>
      <dgm:t>
        <a:bodyPr/>
        <a:lstStyle/>
        <a:p>
          <a:endParaRPr lang="ru-RU"/>
        </a:p>
      </dgm:t>
    </dgm:pt>
    <dgm:pt modelId="{CDE5B3CF-CC1F-41C2-9E58-48D1C6120CB8}" type="pres">
      <dgm:prSet presAssocID="{EACD355B-F321-481E-9B1C-AA8EB26B93E8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8FA3F8-A25F-4753-BAAA-8E30054D55A5}" type="pres">
      <dgm:prSet presAssocID="{EACD355B-F321-481E-9B1C-AA8EB26B93E8}" presName="txShp" presStyleLbl="node1" presStyleIdx="1" presStyleCnt="4" custScaleY="7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E1FF7-C0AF-46B9-9BBE-2A91443F4548}" type="pres">
      <dgm:prSet presAssocID="{5A7CAA38-4E68-441A-97F3-D327530F06E8}" presName="spacing" presStyleCnt="0"/>
      <dgm:spPr/>
      <dgm:t>
        <a:bodyPr/>
        <a:lstStyle/>
        <a:p>
          <a:endParaRPr lang="ru-RU"/>
        </a:p>
      </dgm:t>
    </dgm:pt>
    <dgm:pt modelId="{FF3F3559-B596-4BB5-80CE-7C806F3B37C2}" type="pres">
      <dgm:prSet presAssocID="{8B743012-19CB-481E-BE82-CD690AE72C72}" presName="composite" presStyleCnt="0"/>
      <dgm:spPr/>
      <dgm:t>
        <a:bodyPr/>
        <a:lstStyle/>
        <a:p>
          <a:endParaRPr lang="ru-RU"/>
        </a:p>
      </dgm:t>
    </dgm:pt>
    <dgm:pt modelId="{BFB08419-E0A1-4385-9311-1924A8F2F7C8}" type="pres">
      <dgm:prSet presAssocID="{8B743012-19CB-481E-BE82-CD690AE72C7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9E12BB-2784-4FBC-A703-E400B0076654}" type="pres">
      <dgm:prSet presAssocID="{8B743012-19CB-481E-BE82-CD690AE72C72}" presName="txShp" presStyleLbl="node1" presStyleIdx="2" presStyleCnt="4" custScaleY="7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BB496-3135-42F3-B2AD-4DC63BCFCFE8}" type="pres">
      <dgm:prSet presAssocID="{D1241035-AC0E-472E-9576-E929B2C9F2B2}" presName="spacing" presStyleCnt="0"/>
      <dgm:spPr/>
      <dgm:t>
        <a:bodyPr/>
        <a:lstStyle/>
        <a:p>
          <a:endParaRPr lang="ru-RU"/>
        </a:p>
      </dgm:t>
    </dgm:pt>
    <dgm:pt modelId="{18309D0C-AB60-4DB0-ADC0-F7AC7B620FCA}" type="pres">
      <dgm:prSet presAssocID="{AD8A84D7-292F-44E8-B4E7-603E29F040D6}" presName="composite" presStyleCnt="0"/>
      <dgm:spPr/>
      <dgm:t>
        <a:bodyPr/>
        <a:lstStyle/>
        <a:p>
          <a:endParaRPr lang="ru-RU"/>
        </a:p>
      </dgm:t>
    </dgm:pt>
    <dgm:pt modelId="{AD5779D6-BCA5-4CEE-803D-FC635757005C}" type="pres">
      <dgm:prSet presAssocID="{AD8A84D7-292F-44E8-B4E7-603E29F040D6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4052CD-69A1-483D-8460-BDCB3740EA55}" type="pres">
      <dgm:prSet presAssocID="{AD8A84D7-292F-44E8-B4E7-603E29F040D6}" presName="txShp" presStyleLbl="node1" presStyleIdx="3" presStyleCnt="4" custScaleY="73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7953E-B1D8-49D6-9B2D-E2F604B78DFA}" srcId="{9F91B464-8623-465E-81F0-597E3942CAD6}" destId="{EACD355B-F321-481E-9B1C-AA8EB26B93E8}" srcOrd="1" destOrd="0" parTransId="{F1C869FF-BC66-44FD-960D-97100DECC096}" sibTransId="{5A7CAA38-4E68-441A-97F3-D327530F06E8}"/>
    <dgm:cxn modelId="{87778CD0-8B7B-44D6-8A33-636CEBB440B7}" srcId="{9F91B464-8623-465E-81F0-597E3942CAD6}" destId="{AD8A84D7-292F-44E8-B4E7-603E29F040D6}" srcOrd="3" destOrd="0" parTransId="{6FB0DE09-6CF4-493A-8BBA-619324BD9498}" sibTransId="{E8109505-3EA2-4DA1-A3D3-7079CE31F17B}"/>
    <dgm:cxn modelId="{68FCE629-268B-4968-80E3-438F27574CB4}" type="presOf" srcId="{EACD355B-F321-481E-9B1C-AA8EB26B93E8}" destId="{798FA3F8-A25F-4753-BAAA-8E30054D55A5}" srcOrd="0" destOrd="0" presId="urn:microsoft.com/office/officeart/2005/8/layout/vList3"/>
    <dgm:cxn modelId="{F3B2AB28-3C35-49C8-8031-9164BDBCC572}" type="presOf" srcId="{9F91B464-8623-465E-81F0-597E3942CAD6}" destId="{1B6A330F-DAF7-4A0D-A050-A0DCB388F592}" srcOrd="0" destOrd="0" presId="urn:microsoft.com/office/officeart/2005/8/layout/vList3"/>
    <dgm:cxn modelId="{0574F9A7-7F65-4B8A-8CD0-4768E02B3E53}" srcId="{9F91B464-8623-465E-81F0-597E3942CAD6}" destId="{8B73E045-D63A-4671-B2D2-38DB843063D4}" srcOrd="0" destOrd="0" parTransId="{47909C10-B258-4F86-BBB9-4A1FB982077F}" sibTransId="{72A0EC43-C504-4693-AD1E-97086C1C5A66}"/>
    <dgm:cxn modelId="{B1707138-0C1C-419C-B50F-8FAD5B757AC4}" type="presOf" srcId="{8B743012-19CB-481E-BE82-CD690AE72C72}" destId="{E79E12BB-2784-4FBC-A703-E400B0076654}" srcOrd="0" destOrd="0" presId="urn:microsoft.com/office/officeart/2005/8/layout/vList3"/>
    <dgm:cxn modelId="{EF24BFE7-BDEA-448C-B661-46F90F7D856F}" type="presOf" srcId="{8B73E045-D63A-4671-B2D2-38DB843063D4}" destId="{59D1509D-6DCE-4DF1-A353-5EDFD2E30C9F}" srcOrd="0" destOrd="0" presId="urn:microsoft.com/office/officeart/2005/8/layout/vList3"/>
    <dgm:cxn modelId="{8200F409-82C3-4F36-B3AA-348DD12C094B}" srcId="{9F91B464-8623-465E-81F0-597E3942CAD6}" destId="{8B743012-19CB-481E-BE82-CD690AE72C72}" srcOrd="2" destOrd="0" parTransId="{456BADC4-9314-41C3-A5C7-8A53F7A1D865}" sibTransId="{D1241035-AC0E-472E-9576-E929B2C9F2B2}"/>
    <dgm:cxn modelId="{9D5890B4-1EE4-47C2-8F00-ED01E7AFBE35}" type="presOf" srcId="{AD8A84D7-292F-44E8-B4E7-603E29F040D6}" destId="{D34052CD-69A1-483D-8460-BDCB3740EA55}" srcOrd="0" destOrd="0" presId="urn:microsoft.com/office/officeart/2005/8/layout/vList3"/>
    <dgm:cxn modelId="{09ACEB74-1897-465F-8BFA-7FC27482E913}" type="presParOf" srcId="{1B6A330F-DAF7-4A0D-A050-A0DCB388F592}" destId="{EC101CE5-0DCD-4720-9A5E-336C8BC8F779}" srcOrd="0" destOrd="0" presId="urn:microsoft.com/office/officeart/2005/8/layout/vList3"/>
    <dgm:cxn modelId="{6FBC576F-C4DC-4FAB-A85D-A336E0D5238A}" type="presParOf" srcId="{EC101CE5-0DCD-4720-9A5E-336C8BC8F779}" destId="{6FD2A835-6C25-4932-AB80-CBB26D7357A2}" srcOrd="0" destOrd="0" presId="urn:microsoft.com/office/officeart/2005/8/layout/vList3"/>
    <dgm:cxn modelId="{BBFC521F-3882-4D2D-A70E-7C8190AB3945}" type="presParOf" srcId="{EC101CE5-0DCD-4720-9A5E-336C8BC8F779}" destId="{59D1509D-6DCE-4DF1-A353-5EDFD2E30C9F}" srcOrd="1" destOrd="0" presId="urn:microsoft.com/office/officeart/2005/8/layout/vList3"/>
    <dgm:cxn modelId="{0BB061CE-B5BA-49E0-8DC9-97596F57A06D}" type="presParOf" srcId="{1B6A330F-DAF7-4A0D-A050-A0DCB388F592}" destId="{CB8A61D4-7DF0-4D00-8651-63E0EFA15BC1}" srcOrd="1" destOrd="0" presId="urn:microsoft.com/office/officeart/2005/8/layout/vList3"/>
    <dgm:cxn modelId="{E351225C-48CD-4EB7-916F-5F22638A3350}" type="presParOf" srcId="{1B6A330F-DAF7-4A0D-A050-A0DCB388F592}" destId="{60D3E4DA-DEBB-4340-9FF9-DCA265FE5EB5}" srcOrd="2" destOrd="0" presId="urn:microsoft.com/office/officeart/2005/8/layout/vList3"/>
    <dgm:cxn modelId="{B84C7ED6-6057-403F-B612-013137C570DC}" type="presParOf" srcId="{60D3E4DA-DEBB-4340-9FF9-DCA265FE5EB5}" destId="{CDE5B3CF-CC1F-41C2-9E58-48D1C6120CB8}" srcOrd="0" destOrd="0" presId="urn:microsoft.com/office/officeart/2005/8/layout/vList3"/>
    <dgm:cxn modelId="{42A12B7E-95D3-4924-ABBE-A6F2D7CC7072}" type="presParOf" srcId="{60D3E4DA-DEBB-4340-9FF9-DCA265FE5EB5}" destId="{798FA3F8-A25F-4753-BAAA-8E30054D55A5}" srcOrd="1" destOrd="0" presId="urn:microsoft.com/office/officeart/2005/8/layout/vList3"/>
    <dgm:cxn modelId="{1C9412C8-0012-407C-820F-994831442470}" type="presParOf" srcId="{1B6A330F-DAF7-4A0D-A050-A0DCB388F592}" destId="{2F6E1FF7-C0AF-46B9-9BBE-2A91443F4548}" srcOrd="3" destOrd="0" presId="urn:microsoft.com/office/officeart/2005/8/layout/vList3"/>
    <dgm:cxn modelId="{2630DB2A-7D43-4E29-90CF-3554723036C8}" type="presParOf" srcId="{1B6A330F-DAF7-4A0D-A050-A0DCB388F592}" destId="{FF3F3559-B596-4BB5-80CE-7C806F3B37C2}" srcOrd="4" destOrd="0" presId="urn:microsoft.com/office/officeart/2005/8/layout/vList3"/>
    <dgm:cxn modelId="{EF3E3C7C-B900-42AC-8A98-C7B79550A827}" type="presParOf" srcId="{FF3F3559-B596-4BB5-80CE-7C806F3B37C2}" destId="{BFB08419-E0A1-4385-9311-1924A8F2F7C8}" srcOrd="0" destOrd="0" presId="urn:microsoft.com/office/officeart/2005/8/layout/vList3"/>
    <dgm:cxn modelId="{E2299351-9BE8-4D5C-A380-804B37A7F1E4}" type="presParOf" srcId="{FF3F3559-B596-4BB5-80CE-7C806F3B37C2}" destId="{E79E12BB-2784-4FBC-A703-E400B0076654}" srcOrd="1" destOrd="0" presId="urn:microsoft.com/office/officeart/2005/8/layout/vList3"/>
    <dgm:cxn modelId="{5B54D712-0E2F-4B5F-946C-FBA32ED97DE4}" type="presParOf" srcId="{1B6A330F-DAF7-4A0D-A050-A0DCB388F592}" destId="{DDEBB496-3135-42F3-B2AD-4DC63BCFCFE8}" srcOrd="5" destOrd="0" presId="urn:microsoft.com/office/officeart/2005/8/layout/vList3"/>
    <dgm:cxn modelId="{E2C8E3F6-140D-483C-B68C-FCB6A325F681}" type="presParOf" srcId="{1B6A330F-DAF7-4A0D-A050-A0DCB388F592}" destId="{18309D0C-AB60-4DB0-ADC0-F7AC7B620FCA}" srcOrd="6" destOrd="0" presId="urn:microsoft.com/office/officeart/2005/8/layout/vList3"/>
    <dgm:cxn modelId="{90FD06DB-4153-4C90-B7E1-4341093ADA96}" type="presParOf" srcId="{18309D0C-AB60-4DB0-ADC0-F7AC7B620FCA}" destId="{AD5779D6-BCA5-4CEE-803D-FC635757005C}" srcOrd="0" destOrd="0" presId="urn:microsoft.com/office/officeart/2005/8/layout/vList3"/>
    <dgm:cxn modelId="{1146D90C-674F-43B7-91C9-49159F0F48B3}" type="presParOf" srcId="{18309D0C-AB60-4DB0-ADC0-F7AC7B620FCA}" destId="{D34052CD-69A1-483D-8460-BDCB3740EA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0B32C-3AD3-4E8B-8E23-1FDBCBE8E36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5B16A75-10EB-41B6-A2D6-A4292734F933}">
      <dgm:prSet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en-US" b="0" baseline="0" smtClean="0"/>
            <a:t>Optimization of company’s main business processes</a:t>
          </a:r>
          <a:endParaRPr lang="ru-RU"/>
        </a:p>
      </dgm:t>
    </dgm:pt>
    <dgm:pt modelId="{7D4F434D-1EFF-498C-A4E3-6AD447DAB7B0}" type="parTrans" cxnId="{CD85F5CD-F252-4295-9272-7AFF7B8A9BFD}">
      <dgm:prSet/>
      <dgm:spPr/>
      <dgm:t>
        <a:bodyPr/>
        <a:lstStyle/>
        <a:p>
          <a:endParaRPr lang="ru-RU"/>
        </a:p>
      </dgm:t>
    </dgm:pt>
    <dgm:pt modelId="{36DF1A24-C909-42B1-BCBC-40EBBB789AF3}" type="sibTrans" cxnId="{CD85F5CD-F252-4295-9272-7AFF7B8A9BFD}">
      <dgm:prSet/>
      <dgm:spPr/>
      <dgm:t>
        <a:bodyPr/>
        <a:lstStyle/>
        <a:p>
          <a:endParaRPr lang="ru-RU"/>
        </a:p>
      </dgm:t>
    </dgm:pt>
    <dgm:pt modelId="{1AB77D9D-28B0-49C6-9C6D-571DF38C5B47}">
      <dgm:prSet/>
      <dgm:spPr>
        <a:solidFill>
          <a:schemeClr val="accent2">
            <a:hueOff val="0"/>
            <a:satOff val="0"/>
            <a:lumOff val="0"/>
            <a:alpha val="72000"/>
          </a:schemeClr>
        </a:solidFill>
      </dgm:spPr>
      <dgm:t>
        <a:bodyPr/>
        <a:lstStyle/>
        <a:p>
          <a:pPr rtl="0"/>
          <a:r>
            <a:rPr lang="en-US" b="0" baseline="0" dirty="0" smtClean="0"/>
            <a:t>Reduction of customer service time through the use of efficient program processes</a:t>
          </a:r>
          <a:endParaRPr lang="ru-RU" dirty="0"/>
        </a:p>
      </dgm:t>
    </dgm:pt>
    <dgm:pt modelId="{CC152553-3417-494C-BA80-1BA11FD4EB11}" type="parTrans" cxnId="{9393742C-1DED-42D1-81D9-83FA5CAA616A}">
      <dgm:prSet/>
      <dgm:spPr/>
      <dgm:t>
        <a:bodyPr/>
        <a:lstStyle/>
        <a:p>
          <a:endParaRPr lang="ru-RU"/>
        </a:p>
      </dgm:t>
    </dgm:pt>
    <dgm:pt modelId="{DD758CF5-3DE8-490A-9366-E7301C561670}" type="sibTrans" cxnId="{9393742C-1DED-42D1-81D9-83FA5CAA616A}">
      <dgm:prSet/>
      <dgm:spPr/>
      <dgm:t>
        <a:bodyPr/>
        <a:lstStyle/>
        <a:p>
          <a:endParaRPr lang="ru-RU"/>
        </a:p>
      </dgm:t>
    </dgm:pt>
    <dgm:pt modelId="{DB9CFB3A-51A2-4222-8414-6C6AF46C853F}">
      <dgm:prSet/>
      <dgm:spPr>
        <a:solidFill>
          <a:schemeClr val="accent2">
            <a:hueOff val="0"/>
            <a:satOff val="0"/>
            <a:lumOff val="0"/>
            <a:alpha val="64000"/>
          </a:schemeClr>
        </a:solidFill>
      </dgm:spPr>
      <dgm:t>
        <a:bodyPr/>
        <a:lstStyle/>
        <a:p>
          <a:pPr rtl="0"/>
          <a:r>
            <a:rPr lang="en-US" b="0" baseline="0" smtClean="0"/>
            <a:t>Providing quick access to any information</a:t>
          </a:r>
          <a:endParaRPr lang="ru-RU"/>
        </a:p>
      </dgm:t>
    </dgm:pt>
    <dgm:pt modelId="{C3167F8E-C03C-4AFC-A78A-9FBB3167A17F}" type="parTrans" cxnId="{1592DAB6-5B25-4B75-82FB-57171FFA28F1}">
      <dgm:prSet/>
      <dgm:spPr/>
      <dgm:t>
        <a:bodyPr/>
        <a:lstStyle/>
        <a:p>
          <a:endParaRPr lang="ru-RU"/>
        </a:p>
      </dgm:t>
    </dgm:pt>
    <dgm:pt modelId="{CD2CDF7C-9E57-4AC0-AF4F-3FB37FDA6821}" type="sibTrans" cxnId="{1592DAB6-5B25-4B75-82FB-57171FFA28F1}">
      <dgm:prSet/>
      <dgm:spPr/>
      <dgm:t>
        <a:bodyPr/>
        <a:lstStyle/>
        <a:p>
          <a:endParaRPr lang="ru-RU"/>
        </a:p>
      </dgm:t>
    </dgm:pt>
    <dgm:pt modelId="{414305D4-47FB-420B-94A3-3B4CAA819058}">
      <dgm:prSet/>
      <dgm:spPr>
        <a:solidFill>
          <a:schemeClr val="accent2">
            <a:hueOff val="0"/>
            <a:satOff val="0"/>
            <a:lumOff val="0"/>
            <a:alpha val="56000"/>
          </a:schemeClr>
        </a:solidFill>
      </dgm:spPr>
      <dgm:t>
        <a:bodyPr/>
        <a:lstStyle/>
        <a:p>
          <a:pPr rtl="0"/>
          <a:r>
            <a:rPr lang="en-US" b="0" baseline="0" smtClean="0"/>
            <a:t>Providing objective information of company’s operations</a:t>
          </a:r>
          <a:endParaRPr lang="ru-RU"/>
        </a:p>
      </dgm:t>
    </dgm:pt>
    <dgm:pt modelId="{C693D6B0-A3C3-47EF-B75D-0E24B33737CC}" type="parTrans" cxnId="{AE82B605-91AE-4A6B-AC8F-A2DEBF1FDD27}">
      <dgm:prSet/>
      <dgm:spPr/>
      <dgm:t>
        <a:bodyPr/>
        <a:lstStyle/>
        <a:p>
          <a:endParaRPr lang="ru-RU"/>
        </a:p>
      </dgm:t>
    </dgm:pt>
    <dgm:pt modelId="{EE63C4F2-949D-4E4E-9B82-28CCA6CB1A98}" type="sibTrans" cxnId="{AE82B605-91AE-4A6B-AC8F-A2DEBF1FDD27}">
      <dgm:prSet/>
      <dgm:spPr/>
      <dgm:t>
        <a:bodyPr/>
        <a:lstStyle/>
        <a:p>
          <a:endParaRPr lang="ru-RU"/>
        </a:p>
      </dgm:t>
    </dgm:pt>
    <dgm:pt modelId="{771E82FF-DCC4-4903-9B68-EE970A955F7C}">
      <dgm:prSet/>
      <dgm:spPr>
        <a:solidFill>
          <a:schemeClr val="accent2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pPr rtl="0"/>
          <a:r>
            <a:rPr lang="en-US" b="0" baseline="0" dirty="0" smtClean="0"/>
            <a:t>Protection of commercial information, distinction of users depending on information access level </a:t>
          </a:r>
          <a:endParaRPr lang="ru-RU" dirty="0"/>
        </a:p>
      </dgm:t>
    </dgm:pt>
    <dgm:pt modelId="{62B65138-8BCC-47CD-AD4D-27EC776A804A}" type="parTrans" cxnId="{F7E1D23D-4324-4E59-A6C1-120196F6F346}">
      <dgm:prSet/>
      <dgm:spPr/>
      <dgm:t>
        <a:bodyPr/>
        <a:lstStyle/>
        <a:p>
          <a:endParaRPr lang="ru-RU"/>
        </a:p>
      </dgm:t>
    </dgm:pt>
    <dgm:pt modelId="{F407B4CB-EECE-4577-A6ED-C6CEAC6E6FA4}" type="sibTrans" cxnId="{F7E1D23D-4324-4E59-A6C1-120196F6F346}">
      <dgm:prSet/>
      <dgm:spPr/>
      <dgm:t>
        <a:bodyPr/>
        <a:lstStyle/>
        <a:p>
          <a:endParaRPr lang="ru-RU"/>
        </a:p>
      </dgm:t>
    </dgm:pt>
    <dgm:pt modelId="{A2A2DE25-B4DA-4E26-9A2A-FD97FFF421B2}">
      <dgm:prSet/>
      <dgm:spPr>
        <a:solidFill>
          <a:schemeClr val="accent2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 rtl="0"/>
          <a:r>
            <a:rPr lang="en-US" b="0" baseline="0" smtClean="0"/>
            <a:t>Development of system together with business evolution</a:t>
          </a:r>
          <a:endParaRPr lang="ru-RU"/>
        </a:p>
      </dgm:t>
    </dgm:pt>
    <dgm:pt modelId="{696AE4E0-CD64-44BF-BF9B-3CE9859D7EEB}" type="parTrans" cxnId="{78A430E7-B444-4521-AC5E-AE4BAFDC0D7B}">
      <dgm:prSet/>
      <dgm:spPr/>
      <dgm:t>
        <a:bodyPr/>
        <a:lstStyle/>
        <a:p>
          <a:endParaRPr lang="ru-RU"/>
        </a:p>
      </dgm:t>
    </dgm:pt>
    <dgm:pt modelId="{A4824C97-294D-4337-85CB-E25E1BFC61B2}" type="sibTrans" cxnId="{78A430E7-B444-4521-AC5E-AE4BAFDC0D7B}">
      <dgm:prSet/>
      <dgm:spPr/>
      <dgm:t>
        <a:bodyPr/>
        <a:lstStyle/>
        <a:p>
          <a:endParaRPr lang="ru-RU"/>
        </a:p>
      </dgm:t>
    </dgm:pt>
    <dgm:pt modelId="{528D1B34-769C-436E-8191-259C60A0E609}" type="pres">
      <dgm:prSet presAssocID="{7EF0B32C-3AD3-4E8B-8E23-1FDBCBE8E3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B8F2B0-FBF1-4E2A-AFA5-AF53DEF0E2DD}" type="pres">
      <dgm:prSet presAssocID="{75B16A75-10EB-41B6-A2D6-A4292734F9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4E34-7E65-4DFB-9F99-54AF23B87A26}" type="pres">
      <dgm:prSet presAssocID="{36DF1A24-C909-42B1-BCBC-40EBBB789AF3}" presName="spacer" presStyleCnt="0"/>
      <dgm:spPr/>
    </dgm:pt>
    <dgm:pt modelId="{896C7E25-1CAA-45EF-B2D6-F66AB03EBF55}" type="pres">
      <dgm:prSet presAssocID="{1AB77D9D-28B0-49C6-9C6D-571DF38C5B4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B0923-DB95-49F5-9747-BB3F45FE1A7F}" type="pres">
      <dgm:prSet presAssocID="{DD758CF5-3DE8-490A-9366-E7301C561670}" presName="spacer" presStyleCnt="0"/>
      <dgm:spPr/>
    </dgm:pt>
    <dgm:pt modelId="{E9FB1DE9-DF43-42AA-85BC-DEB437CC019E}" type="pres">
      <dgm:prSet presAssocID="{DB9CFB3A-51A2-4222-8414-6C6AF46C853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8DC74-D2F3-42B8-8DF0-BA264093CCEA}" type="pres">
      <dgm:prSet presAssocID="{CD2CDF7C-9E57-4AC0-AF4F-3FB37FDA6821}" presName="spacer" presStyleCnt="0"/>
      <dgm:spPr/>
    </dgm:pt>
    <dgm:pt modelId="{AC492D21-C390-410E-B62E-0A6B54D4AF94}" type="pres">
      <dgm:prSet presAssocID="{414305D4-47FB-420B-94A3-3B4CAA8190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FAB5D-9AE7-451B-A4DF-5CDF78D799AA}" type="pres">
      <dgm:prSet presAssocID="{EE63C4F2-949D-4E4E-9B82-28CCA6CB1A98}" presName="spacer" presStyleCnt="0"/>
      <dgm:spPr/>
    </dgm:pt>
    <dgm:pt modelId="{CB5AD639-4933-4324-B967-BD0AF7C562EE}" type="pres">
      <dgm:prSet presAssocID="{771E82FF-DCC4-4903-9B68-EE970A955F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72EF4-C9B5-45B5-A79F-4797736DA26F}" type="pres">
      <dgm:prSet presAssocID="{F407B4CB-EECE-4577-A6ED-C6CEAC6E6FA4}" presName="spacer" presStyleCnt="0"/>
      <dgm:spPr/>
    </dgm:pt>
    <dgm:pt modelId="{C0ADE917-AEFD-4595-A74F-3280CC73995E}" type="pres">
      <dgm:prSet presAssocID="{A2A2DE25-B4DA-4E26-9A2A-FD97FFF421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7FB6F-8B16-495A-A8C3-C6DA7505FF57}" type="presOf" srcId="{A2A2DE25-B4DA-4E26-9A2A-FD97FFF421B2}" destId="{C0ADE917-AEFD-4595-A74F-3280CC73995E}" srcOrd="0" destOrd="0" presId="urn:microsoft.com/office/officeart/2005/8/layout/vList2"/>
    <dgm:cxn modelId="{0F87130E-4633-4CA8-A0CC-360E75934F15}" type="presOf" srcId="{DB9CFB3A-51A2-4222-8414-6C6AF46C853F}" destId="{E9FB1DE9-DF43-42AA-85BC-DEB437CC019E}" srcOrd="0" destOrd="0" presId="urn:microsoft.com/office/officeart/2005/8/layout/vList2"/>
    <dgm:cxn modelId="{78A430E7-B444-4521-AC5E-AE4BAFDC0D7B}" srcId="{7EF0B32C-3AD3-4E8B-8E23-1FDBCBE8E364}" destId="{A2A2DE25-B4DA-4E26-9A2A-FD97FFF421B2}" srcOrd="5" destOrd="0" parTransId="{696AE4E0-CD64-44BF-BF9B-3CE9859D7EEB}" sibTransId="{A4824C97-294D-4337-85CB-E25E1BFC61B2}"/>
    <dgm:cxn modelId="{FBDA2EEB-6122-47CC-AB17-E565896A46CA}" type="presOf" srcId="{1AB77D9D-28B0-49C6-9C6D-571DF38C5B47}" destId="{896C7E25-1CAA-45EF-B2D6-F66AB03EBF55}" srcOrd="0" destOrd="0" presId="urn:microsoft.com/office/officeart/2005/8/layout/vList2"/>
    <dgm:cxn modelId="{CD041A49-A983-4FD4-8ECA-F4C932800C46}" type="presOf" srcId="{7EF0B32C-3AD3-4E8B-8E23-1FDBCBE8E364}" destId="{528D1B34-769C-436E-8191-259C60A0E609}" srcOrd="0" destOrd="0" presId="urn:microsoft.com/office/officeart/2005/8/layout/vList2"/>
    <dgm:cxn modelId="{AE82B605-91AE-4A6B-AC8F-A2DEBF1FDD27}" srcId="{7EF0B32C-3AD3-4E8B-8E23-1FDBCBE8E364}" destId="{414305D4-47FB-420B-94A3-3B4CAA819058}" srcOrd="3" destOrd="0" parTransId="{C693D6B0-A3C3-47EF-B75D-0E24B33737CC}" sibTransId="{EE63C4F2-949D-4E4E-9B82-28CCA6CB1A98}"/>
    <dgm:cxn modelId="{8B161059-6F8F-454E-AEDA-8FBBA6715EB4}" type="presOf" srcId="{75B16A75-10EB-41B6-A2D6-A4292734F933}" destId="{8DB8F2B0-FBF1-4E2A-AFA5-AF53DEF0E2DD}" srcOrd="0" destOrd="0" presId="urn:microsoft.com/office/officeart/2005/8/layout/vList2"/>
    <dgm:cxn modelId="{1592DAB6-5B25-4B75-82FB-57171FFA28F1}" srcId="{7EF0B32C-3AD3-4E8B-8E23-1FDBCBE8E364}" destId="{DB9CFB3A-51A2-4222-8414-6C6AF46C853F}" srcOrd="2" destOrd="0" parTransId="{C3167F8E-C03C-4AFC-A78A-9FBB3167A17F}" sibTransId="{CD2CDF7C-9E57-4AC0-AF4F-3FB37FDA6821}"/>
    <dgm:cxn modelId="{CD85F5CD-F252-4295-9272-7AFF7B8A9BFD}" srcId="{7EF0B32C-3AD3-4E8B-8E23-1FDBCBE8E364}" destId="{75B16A75-10EB-41B6-A2D6-A4292734F933}" srcOrd="0" destOrd="0" parTransId="{7D4F434D-1EFF-498C-A4E3-6AD447DAB7B0}" sibTransId="{36DF1A24-C909-42B1-BCBC-40EBBB789AF3}"/>
    <dgm:cxn modelId="{9393742C-1DED-42D1-81D9-83FA5CAA616A}" srcId="{7EF0B32C-3AD3-4E8B-8E23-1FDBCBE8E364}" destId="{1AB77D9D-28B0-49C6-9C6D-571DF38C5B47}" srcOrd="1" destOrd="0" parTransId="{CC152553-3417-494C-BA80-1BA11FD4EB11}" sibTransId="{DD758CF5-3DE8-490A-9366-E7301C561670}"/>
    <dgm:cxn modelId="{C420B169-BFA9-468B-954D-C20CA3727DFF}" type="presOf" srcId="{771E82FF-DCC4-4903-9B68-EE970A955F7C}" destId="{CB5AD639-4933-4324-B967-BD0AF7C562EE}" srcOrd="0" destOrd="0" presId="urn:microsoft.com/office/officeart/2005/8/layout/vList2"/>
    <dgm:cxn modelId="{F7E1D23D-4324-4E59-A6C1-120196F6F346}" srcId="{7EF0B32C-3AD3-4E8B-8E23-1FDBCBE8E364}" destId="{771E82FF-DCC4-4903-9B68-EE970A955F7C}" srcOrd="4" destOrd="0" parTransId="{62B65138-8BCC-47CD-AD4D-27EC776A804A}" sibTransId="{F407B4CB-EECE-4577-A6ED-C6CEAC6E6FA4}"/>
    <dgm:cxn modelId="{BDFC34E4-516C-4915-9480-6082F665672C}" type="presOf" srcId="{414305D4-47FB-420B-94A3-3B4CAA819058}" destId="{AC492D21-C390-410E-B62E-0A6B54D4AF94}" srcOrd="0" destOrd="0" presId="urn:microsoft.com/office/officeart/2005/8/layout/vList2"/>
    <dgm:cxn modelId="{80B53D7D-6D7C-46B2-A639-739F3F8C11F5}" type="presParOf" srcId="{528D1B34-769C-436E-8191-259C60A0E609}" destId="{8DB8F2B0-FBF1-4E2A-AFA5-AF53DEF0E2DD}" srcOrd="0" destOrd="0" presId="urn:microsoft.com/office/officeart/2005/8/layout/vList2"/>
    <dgm:cxn modelId="{23FDF9F1-7937-4C76-9435-E9F4F5F6068C}" type="presParOf" srcId="{528D1B34-769C-436E-8191-259C60A0E609}" destId="{30AD4E34-7E65-4DFB-9F99-54AF23B87A26}" srcOrd="1" destOrd="0" presId="urn:microsoft.com/office/officeart/2005/8/layout/vList2"/>
    <dgm:cxn modelId="{4FAE9558-D09C-4950-A01A-6552078EB64C}" type="presParOf" srcId="{528D1B34-769C-436E-8191-259C60A0E609}" destId="{896C7E25-1CAA-45EF-B2D6-F66AB03EBF55}" srcOrd="2" destOrd="0" presId="urn:microsoft.com/office/officeart/2005/8/layout/vList2"/>
    <dgm:cxn modelId="{F54D2335-2ED2-4E38-B958-C7FC6E2FEB32}" type="presParOf" srcId="{528D1B34-769C-436E-8191-259C60A0E609}" destId="{960B0923-DB95-49F5-9747-BB3F45FE1A7F}" srcOrd="3" destOrd="0" presId="urn:microsoft.com/office/officeart/2005/8/layout/vList2"/>
    <dgm:cxn modelId="{F5A2FE15-DA1D-4CD0-ACF0-737E98AF3E72}" type="presParOf" srcId="{528D1B34-769C-436E-8191-259C60A0E609}" destId="{E9FB1DE9-DF43-42AA-85BC-DEB437CC019E}" srcOrd="4" destOrd="0" presId="urn:microsoft.com/office/officeart/2005/8/layout/vList2"/>
    <dgm:cxn modelId="{BC056EFC-9887-4169-A2CB-4FE5E9CDEBFC}" type="presParOf" srcId="{528D1B34-769C-436E-8191-259C60A0E609}" destId="{6248DC74-D2F3-42B8-8DF0-BA264093CCEA}" srcOrd="5" destOrd="0" presId="urn:microsoft.com/office/officeart/2005/8/layout/vList2"/>
    <dgm:cxn modelId="{5A288CE2-E0A2-41A7-BB15-98AF1FE68968}" type="presParOf" srcId="{528D1B34-769C-436E-8191-259C60A0E609}" destId="{AC492D21-C390-410E-B62E-0A6B54D4AF94}" srcOrd="6" destOrd="0" presId="urn:microsoft.com/office/officeart/2005/8/layout/vList2"/>
    <dgm:cxn modelId="{A4493E4C-A70D-40E8-99A3-12573B99170D}" type="presParOf" srcId="{528D1B34-769C-436E-8191-259C60A0E609}" destId="{106FAB5D-9AE7-451B-A4DF-5CDF78D799AA}" srcOrd="7" destOrd="0" presId="urn:microsoft.com/office/officeart/2005/8/layout/vList2"/>
    <dgm:cxn modelId="{D5E1506D-B0EB-4B9C-AB0E-B59FD3A0299E}" type="presParOf" srcId="{528D1B34-769C-436E-8191-259C60A0E609}" destId="{CB5AD639-4933-4324-B967-BD0AF7C562EE}" srcOrd="8" destOrd="0" presId="urn:microsoft.com/office/officeart/2005/8/layout/vList2"/>
    <dgm:cxn modelId="{B799D5AA-C3A7-49B2-89C5-4699BD2ABFEB}" type="presParOf" srcId="{528D1B34-769C-436E-8191-259C60A0E609}" destId="{39772EF4-C9B5-45B5-A79F-4797736DA26F}" srcOrd="9" destOrd="0" presId="urn:microsoft.com/office/officeart/2005/8/layout/vList2"/>
    <dgm:cxn modelId="{70E3BA7C-6F97-4687-8194-6B3265CF0391}" type="presParOf" srcId="{528D1B34-769C-436E-8191-259C60A0E609}" destId="{C0ADE917-AEFD-4595-A74F-3280CC73995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ED2ED4-49D1-4028-902C-02B387A790EE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E491C8D3-6F58-4BC5-AD24-D1EAEE007125}">
      <dgm:prSet/>
      <dgm:spPr/>
      <dgm:t>
        <a:bodyPr/>
        <a:lstStyle/>
        <a:p>
          <a:pPr rtl="0"/>
          <a:r>
            <a:rPr lang="en-US" b="0" baseline="0" dirty="0" smtClean="0"/>
            <a:t>Accounting of activities of all company’s departments in a single information space (automobile sales, auto-service, spare parts, finance, marketing)</a:t>
          </a:r>
          <a:r>
            <a:rPr lang="ru-RU" b="0" baseline="0" dirty="0" smtClean="0"/>
            <a:t> </a:t>
          </a:r>
          <a:endParaRPr lang="ru-RU" dirty="0"/>
        </a:p>
      </dgm:t>
    </dgm:pt>
    <dgm:pt modelId="{41C9F49C-E321-4230-BC4D-80D65E2441B5}" type="parTrans" cxnId="{461037CA-1DEF-4C12-84E5-E4D8BFCE55CA}">
      <dgm:prSet/>
      <dgm:spPr/>
      <dgm:t>
        <a:bodyPr/>
        <a:lstStyle/>
        <a:p>
          <a:endParaRPr lang="ru-RU"/>
        </a:p>
      </dgm:t>
    </dgm:pt>
    <dgm:pt modelId="{89678530-005D-4808-A8E8-3450D5B3F686}" type="sibTrans" cxnId="{461037CA-1DEF-4C12-84E5-E4D8BFCE55CA}">
      <dgm:prSet/>
      <dgm:spPr/>
      <dgm:t>
        <a:bodyPr/>
        <a:lstStyle/>
        <a:p>
          <a:endParaRPr lang="ru-RU"/>
        </a:p>
      </dgm:t>
    </dgm:pt>
    <dgm:pt modelId="{ADA04A94-20B7-4175-B91A-09851710A3AF}">
      <dgm:prSet/>
      <dgm:spPr/>
      <dgm:t>
        <a:bodyPr/>
        <a:lstStyle/>
        <a:p>
          <a:pPr rtl="0"/>
          <a:r>
            <a:rPr lang="en-US" b="0" baseline="0" smtClean="0"/>
            <a:t>Design and creation of system specifically for automobile business enterprises</a:t>
          </a:r>
          <a:endParaRPr lang="ru-RU"/>
        </a:p>
      </dgm:t>
    </dgm:pt>
    <dgm:pt modelId="{0D13B5AA-E606-468A-A20A-C1691C89B35F}" type="parTrans" cxnId="{55B541B5-6ADB-4276-A4F3-20B4F17E6C38}">
      <dgm:prSet/>
      <dgm:spPr/>
      <dgm:t>
        <a:bodyPr/>
        <a:lstStyle/>
        <a:p>
          <a:endParaRPr lang="ru-RU"/>
        </a:p>
      </dgm:t>
    </dgm:pt>
    <dgm:pt modelId="{D292A8FE-84DC-41FD-A85C-4958AEF3B360}" type="sibTrans" cxnId="{55B541B5-6ADB-4276-A4F3-20B4F17E6C38}">
      <dgm:prSet/>
      <dgm:spPr/>
      <dgm:t>
        <a:bodyPr/>
        <a:lstStyle/>
        <a:p>
          <a:endParaRPr lang="ru-RU"/>
        </a:p>
      </dgm:t>
    </dgm:pt>
    <dgm:pt modelId="{49DC0391-C654-4616-A1B8-132F4E1550A7}">
      <dgm:prSet/>
      <dgm:spPr/>
      <dgm:t>
        <a:bodyPr/>
        <a:lstStyle/>
        <a:p>
          <a:pPr rtl="0"/>
          <a:r>
            <a:rPr lang="en-US" b="0" baseline="0" smtClean="0"/>
            <a:t>Efficient and reliable workflow of auto-service, spare parts and automobiles sales </a:t>
          </a:r>
          <a:endParaRPr lang="ru-RU"/>
        </a:p>
      </dgm:t>
    </dgm:pt>
    <dgm:pt modelId="{121D7249-60AC-4F92-A89D-0CBC0C6DFFD0}" type="parTrans" cxnId="{83E0B268-EB8C-4404-92F6-61B688D674CB}">
      <dgm:prSet/>
      <dgm:spPr/>
      <dgm:t>
        <a:bodyPr/>
        <a:lstStyle/>
        <a:p>
          <a:endParaRPr lang="ru-RU"/>
        </a:p>
      </dgm:t>
    </dgm:pt>
    <dgm:pt modelId="{F9D037D7-30B4-4344-87BF-36E0FFD4D2B1}" type="sibTrans" cxnId="{83E0B268-EB8C-4404-92F6-61B688D674CB}">
      <dgm:prSet/>
      <dgm:spPr/>
      <dgm:t>
        <a:bodyPr/>
        <a:lstStyle/>
        <a:p>
          <a:endParaRPr lang="ru-RU"/>
        </a:p>
      </dgm:t>
    </dgm:pt>
    <dgm:pt modelId="{ACA13C7A-81FD-4AB9-BBD6-4788C05D2245}">
      <dgm:prSet/>
      <dgm:spPr/>
      <dgm:t>
        <a:bodyPr/>
        <a:lstStyle/>
        <a:p>
          <a:pPr rtl="0"/>
          <a:r>
            <a:rPr lang="en-US" b="0" baseline="0" dirty="0" smtClean="0"/>
            <a:t>Well thought out mechanism of program's subsystems interaction</a:t>
          </a:r>
          <a:endParaRPr lang="ru-RU" dirty="0"/>
        </a:p>
      </dgm:t>
    </dgm:pt>
    <dgm:pt modelId="{E37B4DD9-B5C9-4AE6-A5FB-EB2DA4733E51}" type="parTrans" cxnId="{F7B1078C-DE73-4896-8F75-3CE620E3333A}">
      <dgm:prSet/>
      <dgm:spPr/>
      <dgm:t>
        <a:bodyPr/>
        <a:lstStyle/>
        <a:p>
          <a:endParaRPr lang="ru-RU"/>
        </a:p>
      </dgm:t>
    </dgm:pt>
    <dgm:pt modelId="{147912B3-8BFE-4486-8970-362E3C819608}" type="sibTrans" cxnId="{F7B1078C-DE73-4896-8F75-3CE620E3333A}">
      <dgm:prSet/>
      <dgm:spPr/>
      <dgm:t>
        <a:bodyPr/>
        <a:lstStyle/>
        <a:p>
          <a:endParaRPr lang="ru-RU"/>
        </a:p>
      </dgm:t>
    </dgm:pt>
    <dgm:pt modelId="{50F8CC94-CC8D-4007-8ED7-83C3394E659C}">
      <dgm:prSet/>
      <dgm:spPr/>
      <dgm:t>
        <a:bodyPr/>
        <a:lstStyle/>
        <a:p>
          <a:pPr rtl="0"/>
          <a:r>
            <a:rPr lang="en-US" b="0" baseline="0" dirty="0" smtClean="0"/>
            <a:t>Integration with external information systems: spare parts</a:t>
          </a:r>
          <a:r>
            <a:rPr lang="ru-RU" b="0" baseline="0" dirty="0" smtClean="0"/>
            <a:t> </a:t>
          </a:r>
          <a:r>
            <a:rPr lang="en-US" b="0" baseline="0" dirty="0" smtClean="0"/>
            <a:t>and color matching catalogues. </a:t>
          </a:r>
          <a:endParaRPr lang="ru-RU" dirty="0"/>
        </a:p>
      </dgm:t>
    </dgm:pt>
    <dgm:pt modelId="{352C26D0-37FB-4474-8EAA-A26BCD58C760}" type="parTrans" cxnId="{8FBE4F0F-2617-4E30-8592-8FC3143B1050}">
      <dgm:prSet/>
      <dgm:spPr/>
      <dgm:t>
        <a:bodyPr/>
        <a:lstStyle/>
        <a:p>
          <a:endParaRPr lang="ru-RU"/>
        </a:p>
      </dgm:t>
    </dgm:pt>
    <dgm:pt modelId="{E9773169-DA95-458A-B0C7-1D5C3A8137A4}" type="sibTrans" cxnId="{8FBE4F0F-2617-4E30-8592-8FC3143B1050}">
      <dgm:prSet/>
      <dgm:spPr/>
      <dgm:t>
        <a:bodyPr/>
        <a:lstStyle/>
        <a:p>
          <a:endParaRPr lang="ru-RU"/>
        </a:p>
      </dgm:t>
    </dgm:pt>
    <dgm:pt modelId="{5089A741-181A-4CE2-8539-CC5600F641BF}">
      <dgm:prSet/>
      <dgm:spPr/>
      <dgm:t>
        <a:bodyPr/>
        <a:lstStyle/>
        <a:p>
          <a:pPr rtl="0"/>
          <a:r>
            <a:rPr lang="en-US" b="0" baseline="0" smtClean="0"/>
            <a:t>System is based on the familiar to users platform “1C:Enterprise 8”, that provides efficient operation and reliable data storage </a:t>
          </a:r>
          <a:endParaRPr lang="ru-RU"/>
        </a:p>
      </dgm:t>
    </dgm:pt>
    <dgm:pt modelId="{FD179C21-F0FD-4AA1-B641-E11B148C5E22}" type="parTrans" cxnId="{34A29B2F-A3E3-48AD-917C-309936424A53}">
      <dgm:prSet/>
      <dgm:spPr/>
      <dgm:t>
        <a:bodyPr/>
        <a:lstStyle/>
        <a:p>
          <a:endParaRPr lang="ru-RU"/>
        </a:p>
      </dgm:t>
    </dgm:pt>
    <dgm:pt modelId="{57933854-E9E5-4D47-A13D-F525AD65E483}" type="sibTrans" cxnId="{34A29B2F-A3E3-48AD-917C-309936424A53}">
      <dgm:prSet/>
      <dgm:spPr/>
      <dgm:t>
        <a:bodyPr/>
        <a:lstStyle/>
        <a:p>
          <a:endParaRPr lang="ru-RU"/>
        </a:p>
      </dgm:t>
    </dgm:pt>
    <dgm:pt modelId="{347F05A1-80AA-4297-8EB7-4D9BD054783F}">
      <dgm:prSet/>
      <dgm:spPr/>
      <dgm:t>
        <a:bodyPr/>
        <a:lstStyle/>
        <a:p>
          <a:pPr rtl="0"/>
          <a:r>
            <a:rPr lang="en-US" b="0" baseline="0" smtClean="0"/>
            <a:t>Steady operation of the system with any number of users </a:t>
          </a:r>
          <a:endParaRPr lang="ru-RU"/>
        </a:p>
      </dgm:t>
    </dgm:pt>
    <dgm:pt modelId="{32E69E31-1A57-4AE4-AD3F-4B5F82F2D100}" type="parTrans" cxnId="{9CA59D74-FB5C-4FE3-9BB3-5771BF1192CB}">
      <dgm:prSet/>
      <dgm:spPr/>
      <dgm:t>
        <a:bodyPr/>
        <a:lstStyle/>
        <a:p>
          <a:endParaRPr lang="ru-RU"/>
        </a:p>
      </dgm:t>
    </dgm:pt>
    <dgm:pt modelId="{7EEC56E6-E8F9-4D97-9EE4-838D8E0A1453}" type="sibTrans" cxnId="{9CA59D74-FB5C-4FE3-9BB3-5771BF1192CB}">
      <dgm:prSet/>
      <dgm:spPr/>
      <dgm:t>
        <a:bodyPr/>
        <a:lstStyle/>
        <a:p>
          <a:endParaRPr lang="ru-RU"/>
        </a:p>
      </dgm:t>
    </dgm:pt>
    <dgm:pt modelId="{90EFB919-A194-4E67-AFA1-6355809D8A6C}">
      <dgm:prSet/>
      <dgm:spPr/>
      <dgm:t>
        <a:bodyPr/>
        <a:lstStyle/>
        <a:p>
          <a:pPr rtl="0"/>
          <a:r>
            <a:rPr lang="en-US" b="0" baseline="0" smtClean="0"/>
            <a:t>Further developments can be carried out as by efforts of involved programmers, as by owner’s own forces</a:t>
          </a:r>
          <a:endParaRPr lang="ru-RU"/>
        </a:p>
      </dgm:t>
    </dgm:pt>
    <dgm:pt modelId="{3B3321E9-F087-4794-AA45-BAE376D6D831}" type="parTrans" cxnId="{11A7DF61-251C-4546-AEEC-A91D21CF71F0}">
      <dgm:prSet/>
      <dgm:spPr/>
      <dgm:t>
        <a:bodyPr/>
        <a:lstStyle/>
        <a:p>
          <a:endParaRPr lang="ru-RU"/>
        </a:p>
      </dgm:t>
    </dgm:pt>
    <dgm:pt modelId="{DB648E89-7D35-43D2-8166-244488274834}" type="sibTrans" cxnId="{11A7DF61-251C-4546-AEEC-A91D21CF71F0}">
      <dgm:prSet/>
      <dgm:spPr/>
      <dgm:t>
        <a:bodyPr/>
        <a:lstStyle/>
        <a:p>
          <a:endParaRPr lang="ru-RU"/>
        </a:p>
      </dgm:t>
    </dgm:pt>
    <dgm:pt modelId="{76B522A8-6624-4E57-835C-D3F62ABDB571}" type="pres">
      <dgm:prSet presAssocID="{01ED2ED4-49D1-4028-902C-02B387A790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2A063-889E-4077-A83E-14E8B4193954}" type="pres">
      <dgm:prSet presAssocID="{E491C8D3-6F58-4BC5-AD24-D1EAEE00712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73BB4-70D9-45CE-912E-3E8B86F55867}" type="pres">
      <dgm:prSet presAssocID="{89678530-005D-4808-A8E8-3450D5B3F686}" presName="spacer" presStyleCnt="0"/>
      <dgm:spPr/>
    </dgm:pt>
    <dgm:pt modelId="{B56DDAC0-855F-45DC-ACCB-048E2C83EF34}" type="pres">
      <dgm:prSet presAssocID="{ADA04A94-20B7-4175-B91A-09851710A3A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15A17-89EB-43EA-8EF9-F06245710004}" type="pres">
      <dgm:prSet presAssocID="{D292A8FE-84DC-41FD-A85C-4958AEF3B360}" presName="spacer" presStyleCnt="0"/>
      <dgm:spPr/>
    </dgm:pt>
    <dgm:pt modelId="{5AD407E2-CFD0-41F4-9ACC-1C864294E00A}" type="pres">
      <dgm:prSet presAssocID="{49DC0391-C654-4616-A1B8-132F4E1550A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A11EE-81BA-4353-B1ED-2EFC6903CDFF}" type="pres">
      <dgm:prSet presAssocID="{F9D037D7-30B4-4344-87BF-36E0FFD4D2B1}" presName="spacer" presStyleCnt="0"/>
      <dgm:spPr/>
    </dgm:pt>
    <dgm:pt modelId="{CE95F5C5-53E0-4DDB-974D-A6341789917E}" type="pres">
      <dgm:prSet presAssocID="{ACA13C7A-81FD-4AB9-BBD6-4788C05D224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BDD5-65F2-4200-ADC7-1F194B163858}" type="pres">
      <dgm:prSet presAssocID="{147912B3-8BFE-4486-8970-362E3C819608}" presName="spacer" presStyleCnt="0"/>
      <dgm:spPr/>
    </dgm:pt>
    <dgm:pt modelId="{7AC20488-447E-4538-BF83-EDA97DC24905}" type="pres">
      <dgm:prSet presAssocID="{50F8CC94-CC8D-4007-8ED7-83C3394E659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FBC4D-8CFA-4FCA-B97E-7D75656F164A}" type="pres">
      <dgm:prSet presAssocID="{E9773169-DA95-458A-B0C7-1D5C3A8137A4}" presName="spacer" presStyleCnt="0"/>
      <dgm:spPr/>
    </dgm:pt>
    <dgm:pt modelId="{71255AB4-3B7A-4047-9810-DA5848CF6331}" type="pres">
      <dgm:prSet presAssocID="{5089A741-181A-4CE2-8539-CC5600F641B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DA7C1-351B-45F1-B63F-E3745957E9D7}" type="pres">
      <dgm:prSet presAssocID="{57933854-E9E5-4D47-A13D-F525AD65E483}" presName="spacer" presStyleCnt="0"/>
      <dgm:spPr/>
    </dgm:pt>
    <dgm:pt modelId="{9ECFE4F1-02C9-44FB-B4C2-83CE5BB82056}" type="pres">
      <dgm:prSet presAssocID="{347F05A1-80AA-4297-8EB7-4D9BD054783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EF2A1-7C1F-4014-B034-D80FDF7D21CF}" type="pres">
      <dgm:prSet presAssocID="{7EEC56E6-E8F9-4D97-9EE4-838D8E0A1453}" presName="spacer" presStyleCnt="0"/>
      <dgm:spPr/>
    </dgm:pt>
    <dgm:pt modelId="{BD06FCF1-59E1-497F-94BF-F0801C161599}" type="pres">
      <dgm:prSet presAssocID="{90EFB919-A194-4E67-AFA1-6355809D8A6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541B5-6ADB-4276-A4F3-20B4F17E6C38}" srcId="{01ED2ED4-49D1-4028-902C-02B387A790EE}" destId="{ADA04A94-20B7-4175-B91A-09851710A3AF}" srcOrd="1" destOrd="0" parTransId="{0D13B5AA-E606-468A-A20A-C1691C89B35F}" sibTransId="{D292A8FE-84DC-41FD-A85C-4958AEF3B360}"/>
    <dgm:cxn modelId="{11A7DF61-251C-4546-AEEC-A91D21CF71F0}" srcId="{01ED2ED4-49D1-4028-902C-02B387A790EE}" destId="{90EFB919-A194-4E67-AFA1-6355809D8A6C}" srcOrd="7" destOrd="0" parTransId="{3B3321E9-F087-4794-AA45-BAE376D6D831}" sibTransId="{DB648E89-7D35-43D2-8166-244488274834}"/>
    <dgm:cxn modelId="{34A29B2F-A3E3-48AD-917C-309936424A53}" srcId="{01ED2ED4-49D1-4028-902C-02B387A790EE}" destId="{5089A741-181A-4CE2-8539-CC5600F641BF}" srcOrd="5" destOrd="0" parTransId="{FD179C21-F0FD-4AA1-B641-E11B148C5E22}" sibTransId="{57933854-E9E5-4D47-A13D-F525AD65E483}"/>
    <dgm:cxn modelId="{89BD5C95-3336-49C2-AB06-C5086D86BE59}" type="presOf" srcId="{49DC0391-C654-4616-A1B8-132F4E1550A7}" destId="{5AD407E2-CFD0-41F4-9ACC-1C864294E00A}" srcOrd="0" destOrd="0" presId="urn:microsoft.com/office/officeart/2005/8/layout/vList2"/>
    <dgm:cxn modelId="{F7B1078C-DE73-4896-8F75-3CE620E3333A}" srcId="{01ED2ED4-49D1-4028-902C-02B387A790EE}" destId="{ACA13C7A-81FD-4AB9-BBD6-4788C05D2245}" srcOrd="3" destOrd="0" parTransId="{E37B4DD9-B5C9-4AE6-A5FB-EB2DA4733E51}" sibTransId="{147912B3-8BFE-4486-8970-362E3C819608}"/>
    <dgm:cxn modelId="{A5312B74-A29D-4597-BFB0-0F152CA22DBD}" type="presOf" srcId="{01ED2ED4-49D1-4028-902C-02B387A790EE}" destId="{76B522A8-6624-4E57-835C-D3F62ABDB571}" srcOrd="0" destOrd="0" presId="urn:microsoft.com/office/officeart/2005/8/layout/vList2"/>
    <dgm:cxn modelId="{83E0B268-EB8C-4404-92F6-61B688D674CB}" srcId="{01ED2ED4-49D1-4028-902C-02B387A790EE}" destId="{49DC0391-C654-4616-A1B8-132F4E1550A7}" srcOrd="2" destOrd="0" parTransId="{121D7249-60AC-4F92-A89D-0CBC0C6DFFD0}" sibTransId="{F9D037D7-30B4-4344-87BF-36E0FFD4D2B1}"/>
    <dgm:cxn modelId="{83BBE204-5A88-4591-B3E4-15DB78B76D4C}" type="presOf" srcId="{ACA13C7A-81FD-4AB9-BBD6-4788C05D2245}" destId="{CE95F5C5-53E0-4DDB-974D-A6341789917E}" srcOrd="0" destOrd="0" presId="urn:microsoft.com/office/officeart/2005/8/layout/vList2"/>
    <dgm:cxn modelId="{87BDEF8C-78CF-46F9-A14D-15E6D61B2013}" type="presOf" srcId="{E491C8D3-6F58-4BC5-AD24-D1EAEE007125}" destId="{4C02A063-889E-4077-A83E-14E8B4193954}" srcOrd="0" destOrd="0" presId="urn:microsoft.com/office/officeart/2005/8/layout/vList2"/>
    <dgm:cxn modelId="{461037CA-1DEF-4C12-84E5-E4D8BFCE55CA}" srcId="{01ED2ED4-49D1-4028-902C-02B387A790EE}" destId="{E491C8D3-6F58-4BC5-AD24-D1EAEE007125}" srcOrd="0" destOrd="0" parTransId="{41C9F49C-E321-4230-BC4D-80D65E2441B5}" sibTransId="{89678530-005D-4808-A8E8-3450D5B3F686}"/>
    <dgm:cxn modelId="{46E17DC6-63C7-4BF1-BE34-BD01C03DD755}" type="presOf" srcId="{347F05A1-80AA-4297-8EB7-4D9BD054783F}" destId="{9ECFE4F1-02C9-44FB-B4C2-83CE5BB82056}" srcOrd="0" destOrd="0" presId="urn:microsoft.com/office/officeart/2005/8/layout/vList2"/>
    <dgm:cxn modelId="{9CA59D74-FB5C-4FE3-9BB3-5771BF1192CB}" srcId="{01ED2ED4-49D1-4028-902C-02B387A790EE}" destId="{347F05A1-80AA-4297-8EB7-4D9BD054783F}" srcOrd="6" destOrd="0" parTransId="{32E69E31-1A57-4AE4-AD3F-4B5F82F2D100}" sibTransId="{7EEC56E6-E8F9-4D97-9EE4-838D8E0A1453}"/>
    <dgm:cxn modelId="{8FBE4F0F-2617-4E30-8592-8FC3143B1050}" srcId="{01ED2ED4-49D1-4028-902C-02B387A790EE}" destId="{50F8CC94-CC8D-4007-8ED7-83C3394E659C}" srcOrd="4" destOrd="0" parTransId="{352C26D0-37FB-4474-8EAA-A26BCD58C760}" sibTransId="{E9773169-DA95-458A-B0C7-1D5C3A8137A4}"/>
    <dgm:cxn modelId="{B4DDE666-C63A-4A0E-920C-F923297F6608}" type="presOf" srcId="{ADA04A94-20B7-4175-B91A-09851710A3AF}" destId="{B56DDAC0-855F-45DC-ACCB-048E2C83EF34}" srcOrd="0" destOrd="0" presId="urn:microsoft.com/office/officeart/2005/8/layout/vList2"/>
    <dgm:cxn modelId="{1B7F23C8-F2F4-4B65-85E0-4B8459EC9BB9}" type="presOf" srcId="{50F8CC94-CC8D-4007-8ED7-83C3394E659C}" destId="{7AC20488-447E-4538-BF83-EDA97DC24905}" srcOrd="0" destOrd="0" presId="urn:microsoft.com/office/officeart/2005/8/layout/vList2"/>
    <dgm:cxn modelId="{7537BC0A-0EE9-4B9E-AA83-C0D09EC7D371}" type="presOf" srcId="{5089A741-181A-4CE2-8539-CC5600F641BF}" destId="{71255AB4-3B7A-4047-9810-DA5848CF6331}" srcOrd="0" destOrd="0" presId="urn:microsoft.com/office/officeart/2005/8/layout/vList2"/>
    <dgm:cxn modelId="{9C81B73F-FE3A-431B-885B-134F5305C033}" type="presOf" srcId="{90EFB919-A194-4E67-AFA1-6355809D8A6C}" destId="{BD06FCF1-59E1-497F-94BF-F0801C161599}" srcOrd="0" destOrd="0" presId="urn:microsoft.com/office/officeart/2005/8/layout/vList2"/>
    <dgm:cxn modelId="{EE711E9A-0274-4096-9860-BD01682CB8A0}" type="presParOf" srcId="{76B522A8-6624-4E57-835C-D3F62ABDB571}" destId="{4C02A063-889E-4077-A83E-14E8B4193954}" srcOrd="0" destOrd="0" presId="urn:microsoft.com/office/officeart/2005/8/layout/vList2"/>
    <dgm:cxn modelId="{DA3AE752-8B2B-4120-A52F-9B7814E20631}" type="presParOf" srcId="{76B522A8-6624-4E57-835C-D3F62ABDB571}" destId="{64373BB4-70D9-45CE-912E-3E8B86F55867}" srcOrd="1" destOrd="0" presId="urn:microsoft.com/office/officeart/2005/8/layout/vList2"/>
    <dgm:cxn modelId="{72D22182-A6C9-44A9-ADF3-B8803064A5DD}" type="presParOf" srcId="{76B522A8-6624-4E57-835C-D3F62ABDB571}" destId="{B56DDAC0-855F-45DC-ACCB-048E2C83EF34}" srcOrd="2" destOrd="0" presId="urn:microsoft.com/office/officeart/2005/8/layout/vList2"/>
    <dgm:cxn modelId="{A01904CE-CD96-41AF-BA4B-0DA9E87B5935}" type="presParOf" srcId="{76B522A8-6624-4E57-835C-D3F62ABDB571}" destId="{7FD15A17-89EB-43EA-8EF9-F06245710004}" srcOrd="3" destOrd="0" presId="urn:microsoft.com/office/officeart/2005/8/layout/vList2"/>
    <dgm:cxn modelId="{5BB0142E-1719-4B82-81DD-71A8FADB265A}" type="presParOf" srcId="{76B522A8-6624-4E57-835C-D3F62ABDB571}" destId="{5AD407E2-CFD0-41F4-9ACC-1C864294E00A}" srcOrd="4" destOrd="0" presId="urn:microsoft.com/office/officeart/2005/8/layout/vList2"/>
    <dgm:cxn modelId="{C229F7E0-75F0-4F90-9450-5446FD01C35B}" type="presParOf" srcId="{76B522A8-6624-4E57-835C-D3F62ABDB571}" destId="{BC8A11EE-81BA-4353-B1ED-2EFC6903CDFF}" srcOrd="5" destOrd="0" presId="urn:microsoft.com/office/officeart/2005/8/layout/vList2"/>
    <dgm:cxn modelId="{17710D32-7AFF-46AE-A94F-254D387649BC}" type="presParOf" srcId="{76B522A8-6624-4E57-835C-D3F62ABDB571}" destId="{CE95F5C5-53E0-4DDB-974D-A6341789917E}" srcOrd="6" destOrd="0" presId="urn:microsoft.com/office/officeart/2005/8/layout/vList2"/>
    <dgm:cxn modelId="{3B37F16E-1E1E-4CD6-B86A-CB9C7DAACA52}" type="presParOf" srcId="{76B522A8-6624-4E57-835C-D3F62ABDB571}" destId="{053DBDD5-65F2-4200-ADC7-1F194B163858}" srcOrd="7" destOrd="0" presId="urn:microsoft.com/office/officeart/2005/8/layout/vList2"/>
    <dgm:cxn modelId="{42B5B5D9-D78E-4028-90B0-6CF2B77B7D7A}" type="presParOf" srcId="{76B522A8-6624-4E57-835C-D3F62ABDB571}" destId="{7AC20488-447E-4538-BF83-EDA97DC24905}" srcOrd="8" destOrd="0" presId="urn:microsoft.com/office/officeart/2005/8/layout/vList2"/>
    <dgm:cxn modelId="{50C7775B-9C6D-4EAB-B8D3-632E75954118}" type="presParOf" srcId="{76B522A8-6624-4E57-835C-D3F62ABDB571}" destId="{3EEFBC4D-8CFA-4FCA-B97E-7D75656F164A}" srcOrd="9" destOrd="0" presId="urn:microsoft.com/office/officeart/2005/8/layout/vList2"/>
    <dgm:cxn modelId="{296A7183-FAED-4A37-89C8-32A913CB8130}" type="presParOf" srcId="{76B522A8-6624-4E57-835C-D3F62ABDB571}" destId="{71255AB4-3B7A-4047-9810-DA5848CF6331}" srcOrd="10" destOrd="0" presId="urn:microsoft.com/office/officeart/2005/8/layout/vList2"/>
    <dgm:cxn modelId="{20342317-C30E-482A-9274-AFE504A0554A}" type="presParOf" srcId="{76B522A8-6624-4E57-835C-D3F62ABDB571}" destId="{383DA7C1-351B-45F1-B63F-E3745957E9D7}" srcOrd="11" destOrd="0" presId="urn:microsoft.com/office/officeart/2005/8/layout/vList2"/>
    <dgm:cxn modelId="{6E8D4A38-D78D-4DA0-8ACC-D50FFB331B15}" type="presParOf" srcId="{76B522A8-6624-4E57-835C-D3F62ABDB571}" destId="{9ECFE4F1-02C9-44FB-B4C2-83CE5BB82056}" srcOrd="12" destOrd="0" presId="urn:microsoft.com/office/officeart/2005/8/layout/vList2"/>
    <dgm:cxn modelId="{5F4D298A-3898-4E7E-AE1D-84BCB58C33EA}" type="presParOf" srcId="{76B522A8-6624-4E57-835C-D3F62ABDB571}" destId="{B59EF2A1-7C1F-4014-B034-D80FDF7D21CF}" srcOrd="13" destOrd="0" presId="urn:microsoft.com/office/officeart/2005/8/layout/vList2"/>
    <dgm:cxn modelId="{11427826-0921-4A31-8959-C2A42034001C}" type="presParOf" srcId="{76B522A8-6624-4E57-835C-D3F62ABDB571}" destId="{BD06FCF1-59E1-497F-94BF-F0801C16159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AB286-3AE3-4285-BF94-4555AC664D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46CDDC4-E68A-4C1A-A1C6-9F7A628F8E82}">
      <dgm:prSet phldrT="[Текст]"/>
      <dgm:spPr/>
      <dgm:t>
        <a:bodyPr/>
        <a:lstStyle/>
        <a:p>
          <a:r>
            <a:rPr lang="en-US" dirty="0" smtClean="0"/>
            <a:t>Sales of spare parts wholesale</a:t>
          </a:r>
          <a:endParaRPr lang="ru-RU" dirty="0"/>
        </a:p>
      </dgm:t>
    </dgm:pt>
    <dgm:pt modelId="{88D8E29D-26C7-48D7-ACCC-47456DBC41A8}" type="parTrans" cxnId="{8B58547F-7639-4B03-8B91-DF88A79E0325}">
      <dgm:prSet/>
      <dgm:spPr/>
      <dgm:t>
        <a:bodyPr/>
        <a:lstStyle/>
        <a:p>
          <a:endParaRPr lang="ru-RU"/>
        </a:p>
      </dgm:t>
    </dgm:pt>
    <dgm:pt modelId="{2FE4B70B-5646-4E26-84AB-5825AD08F9E6}" type="sibTrans" cxnId="{8B58547F-7639-4B03-8B91-DF88A79E0325}">
      <dgm:prSet/>
      <dgm:spPr/>
      <dgm:t>
        <a:bodyPr/>
        <a:lstStyle/>
        <a:p>
          <a:endParaRPr lang="ru-RU"/>
        </a:p>
      </dgm:t>
    </dgm:pt>
    <dgm:pt modelId="{E869A1A8-48C5-4D6C-A574-2D9F0FC60387}">
      <dgm:prSet phldrT="[Текст]"/>
      <dgm:spPr/>
      <dgm:t>
        <a:bodyPr/>
        <a:lstStyle/>
        <a:p>
          <a:r>
            <a:rPr lang="en-US" dirty="0" smtClean="0"/>
            <a:t>Sales of spare parts in retail</a:t>
          </a:r>
          <a:endParaRPr lang="ru-RU" dirty="0"/>
        </a:p>
      </dgm:t>
    </dgm:pt>
    <dgm:pt modelId="{A693F3CA-9625-42A3-8287-12CEF6FF9B2F}" type="parTrans" cxnId="{714F4430-0CAF-4B0D-98A8-EDC37CCDEB98}">
      <dgm:prSet/>
      <dgm:spPr/>
      <dgm:t>
        <a:bodyPr/>
        <a:lstStyle/>
        <a:p>
          <a:endParaRPr lang="ru-RU"/>
        </a:p>
      </dgm:t>
    </dgm:pt>
    <dgm:pt modelId="{CDCA4C62-1DE5-4381-9F58-BF212A3FF2E8}" type="sibTrans" cxnId="{714F4430-0CAF-4B0D-98A8-EDC37CCDEB98}">
      <dgm:prSet/>
      <dgm:spPr/>
      <dgm:t>
        <a:bodyPr/>
        <a:lstStyle/>
        <a:p>
          <a:endParaRPr lang="ru-RU"/>
        </a:p>
      </dgm:t>
    </dgm:pt>
    <dgm:pt modelId="{6C4448AA-989F-458A-ACA6-9DD32805BD55}">
      <dgm:prSet phldrT="[Текст]"/>
      <dgm:spPr/>
      <dgm:t>
        <a:bodyPr/>
        <a:lstStyle/>
        <a:p>
          <a:r>
            <a:rPr lang="en-US" dirty="0" smtClean="0"/>
            <a:t>Repair of automobiles</a:t>
          </a:r>
          <a:endParaRPr lang="ru-RU" dirty="0"/>
        </a:p>
      </dgm:t>
    </dgm:pt>
    <dgm:pt modelId="{F8D45603-1814-4B2A-A510-CFB97239BCE1}" type="parTrans" cxnId="{19B4D8DB-F0CB-430C-BFBB-C02082E13E45}">
      <dgm:prSet/>
      <dgm:spPr/>
      <dgm:t>
        <a:bodyPr/>
        <a:lstStyle/>
        <a:p>
          <a:endParaRPr lang="ru-RU"/>
        </a:p>
      </dgm:t>
    </dgm:pt>
    <dgm:pt modelId="{9A0AB4E0-5DDA-4CA1-9421-E18B3C075D87}" type="sibTrans" cxnId="{19B4D8DB-F0CB-430C-BFBB-C02082E13E45}">
      <dgm:prSet/>
      <dgm:spPr/>
      <dgm:t>
        <a:bodyPr/>
        <a:lstStyle/>
        <a:p>
          <a:endParaRPr lang="ru-RU"/>
        </a:p>
      </dgm:t>
    </dgm:pt>
    <dgm:pt modelId="{7766A39A-21DC-4679-837A-32D9E311F6DF}">
      <dgm:prSet phldrT="[Текст]"/>
      <dgm:spPr/>
      <dgm:t>
        <a:bodyPr/>
        <a:lstStyle/>
        <a:p>
          <a:r>
            <a:rPr lang="en-US" dirty="0" smtClean="0"/>
            <a:t>Automobile sales</a:t>
          </a:r>
          <a:endParaRPr lang="ru-RU" dirty="0"/>
        </a:p>
      </dgm:t>
    </dgm:pt>
    <dgm:pt modelId="{D9497F88-5305-4759-AB5B-096B06939211}" type="parTrans" cxnId="{B0A19904-A312-4C1D-AA18-E11F564425FF}">
      <dgm:prSet/>
      <dgm:spPr/>
      <dgm:t>
        <a:bodyPr/>
        <a:lstStyle/>
        <a:p>
          <a:endParaRPr lang="ru-RU"/>
        </a:p>
      </dgm:t>
    </dgm:pt>
    <dgm:pt modelId="{9F78E6C6-FA9F-46B1-A116-19BDDD119313}" type="sibTrans" cxnId="{B0A19904-A312-4C1D-AA18-E11F564425FF}">
      <dgm:prSet/>
      <dgm:spPr/>
      <dgm:t>
        <a:bodyPr/>
        <a:lstStyle/>
        <a:p>
          <a:endParaRPr lang="ru-RU"/>
        </a:p>
      </dgm:t>
    </dgm:pt>
    <dgm:pt modelId="{872D3847-866E-41C8-816D-9268BD80BAEC}" type="pres">
      <dgm:prSet presAssocID="{129AB286-3AE3-4285-BF94-4555AC664D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0D8594-2E6E-4BEC-AAEF-8BBD540C3711}" type="pres">
      <dgm:prSet presAssocID="{129AB286-3AE3-4285-BF94-4555AC664D7F}" presName="Name1" presStyleCnt="0"/>
      <dgm:spPr/>
      <dgm:t>
        <a:bodyPr/>
        <a:lstStyle/>
        <a:p>
          <a:endParaRPr lang="ru-RU"/>
        </a:p>
      </dgm:t>
    </dgm:pt>
    <dgm:pt modelId="{710E3785-975D-4749-A898-B13C7F5EABF6}" type="pres">
      <dgm:prSet presAssocID="{129AB286-3AE3-4285-BF94-4555AC664D7F}" presName="cycle" presStyleCnt="0"/>
      <dgm:spPr/>
      <dgm:t>
        <a:bodyPr/>
        <a:lstStyle/>
        <a:p>
          <a:endParaRPr lang="ru-RU"/>
        </a:p>
      </dgm:t>
    </dgm:pt>
    <dgm:pt modelId="{267A73C9-6B7E-49AE-BDE0-EF4E46E5F5B0}" type="pres">
      <dgm:prSet presAssocID="{129AB286-3AE3-4285-BF94-4555AC664D7F}" presName="srcNode" presStyleLbl="node1" presStyleIdx="0" presStyleCnt="4"/>
      <dgm:spPr/>
      <dgm:t>
        <a:bodyPr/>
        <a:lstStyle/>
        <a:p>
          <a:endParaRPr lang="ru-RU"/>
        </a:p>
      </dgm:t>
    </dgm:pt>
    <dgm:pt modelId="{4DBD496B-774D-45FE-BBF1-552E5F97933F}" type="pres">
      <dgm:prSet presAssocID="{129AB286-3AE3-4285-BF94-4555AC664D7F}" presName="conn" presStyleLbl="parChTrans1D2" presStyleIdx="0" presStyleCnt="1"/>
      <dgm:spPr/>
      <dgm:t>
        <a:bodyPr/>
        <a:lstStyle/>
        <a:p>
          <a:endParaRPr lang="ru-RU"/>
        </a:p>
      </dgm:t>
    </dgm:pt>
    <dgm:pt modelId="{59524F96-3BC0-49B4-B16E-44076E17B75C}" type="pres">
      <dgm:prSet presAssocID="{129AB286-3AE3-4285-BF94-4555AC664D7F}" presName="extraNode" presStyleLbl="node1" presStyleIdx="0" presStyleCnt="4"/>
      <dgm:spPr/>
      <dgm:t>
        <a:bodyPr/>
        <a:lstStyle/>
        <a:p>
          <a:endParaRPr lang="ru-RU"/>
        </a:p>
      </dgm:t>
    </dgm:pt>
    <dgm:pt modelId="{3F199171-E0D8-4B0D-A9B4-5A6D4711A73D}" type="pres">
      <dgm:prSet presAssocID="{129AB286-3AE3-4285-BF94-4555AC664D7F}" presName="dstNode" presStyleLbl="node1" presStyleIdx="0" presStyleCnt="4"/>
      <dgm:spPr/>
      <dgm:t>
        <a:bodyPr/>
        <a:lstStyle/>
        <a:p>
          <a:endParaRPr lang="ru-RU"/>
        </a:p>
      </dgm:t>
    </dgm:pt>
    <dgm:pt modelId="{B8236784-924E-4520-B267-686B8939E2A8}" type="pres">
      <dgm:prSet presAssocID="{146CDDC4-E68A-4C1A-A1C6-9F7A628F8E8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5F9B5-E95D-4AF2-935C-431F573C60E6}" type="pres">
      <dgm:prSet presAssocID="{146CDDC4-E68A-4C1A-A1C6-9F7A628F8E82}" presName="accent_1" presStyleCnt="0"/>
      <dgm:spPr/>
      <dgm:t>
        <a:bodyPr/>
        <a:lstStyle/>
        <a:p>
          <a:endParaRPr lang="ru-RU"/>
        </a:p>
      </dgm:t>
    </dgm:pt>
    <dgm:pt modelId="{510335FB-19CB-48FA-BB11-62CE0F87ADC5}" type="pres">
      <dgm:prSet presAssocID="{146CDDC4-E68A-4C1A-A1C6-9F7A628F8E82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B2F1058B-D8E4-47D0-AF93-C2E85FC08C04}" type="pres">
      <dgm:prSet presAssocID="{E869A1A8-48C5-4D6C-A574-2D9F0FC6038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5D930-6207-4A54-9B10-9E95272E7459}" type="pres">
      <dgm:prSet presAssocID="{E869A1A8-48C5-4D6C-A574-2D9F0FC60387}" presName="accent_2" presStyleCnt="0"/>
      <dgm:spPr/>
      <dgm:t>
        <a:bodyPr/>
        <a:lstStyle/>
        <a:p>
          <a:endParaRPr lang="ru-RU"/>
        </a:p>
      </dgm:t>
    </dgm:pt>
    <dgm:pt modelId="{AC748358-55FE-43FD-81EC-6053020368CA}" type="pres">
      <dgm:prSet presAssocID="{E869A1A8-48C5-4D6C-A574-2D9F0FC60387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10864D7B-3C10-4099-81F0-59705449BD42}" type="pres">
      <dgm:prSet presAssocID="{6C4448AA-989F-458A-ACA6-9DD32805BD5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BD9D0-9FA8-4EB1-B7E6-8D17F7BD9FF9}" type="pres">
      <dgm:prSet presAssocID="{6C4448AA-989F-458A-ACA6-9DD32805BD55}" presName="accent_3" presStyleCnt="0"/>
      <dgm:spPr/>
      <dgm:t>
        <a:bodyPr/>
        <a:lstStyle/>
        <a:p>
          <a:endParaRPr lang="ru-RU"/>
        </a:p>
      </dgm:t>
    </dgm:pt>
    <dgm:pt modelId="{11B2CE96-76B5-40E1-8A88-BAB408E41670}" type="pres">
      <dgm:prSet presAssocID="{6C4448AA-989F-458A-ACA6-9DD32805BD5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800D0D55-26CC-4B5C-94BA-1D48BA7D70FC}" type="pres">
      <dgm:prSet presAssocID="{7766A39A-21DC-4679-837A-32D9E311F6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655F-33F4-4720-8D08-8D4B87EF3941}" type="pres">
      <dgm:prSet presAssocID="{7766A39A-21DC-4679-837A-32D9E311F6DF}" presName="accent_4" presStyleCnt="0"/>
      <dgm:spPr/>
      <dgm:t>
        <a:bodyPr/>
        <a:lstStyle/>
        <a:p>
          <a:endParaRPr lang="ru-RU"/>
        </a:p>
      </dgm:t>
    </dgm:pt>
    <dgm:pt modelId="{9F5ABF0D-2C54-4B99-A3F6-68A227E57DF7}" type="pres">
      <dgm:prSet presAssocID="{7766A39A-21DC-4679-837A-32D9E311F6DF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6C769D41-EF11-4371-A1E3-A543595F5A60}" type="presOf" srcId="{146CDDC4-E68A-4C1A-A1C6-9F7A628F8E82}" destId="{B8236784-924E-4520-B267-686B8939E2A8}" srcOrd="0" destOrd="0" presId="urn:microsoft.com/office/officeart/2008/layout/VerticalCurvedList"/>
    <dgm:cxn modelId="{19B4D8DB-F0CB-430C-BFBB-C02082E13E45}" srcId="{129AB286-3AE3-4285-BF94-4555AC664D7F}" destId="{6C4448AA-989F-458A-ACA6-9DD32805BD55}" srcOrd="2" destOrd="0" parTransId="{F8D45603-1814-4B2A-A510-CFB97239BCE1}" sibTransId="{9A0AB4E0-5DDA-4CA1-9421-E18B3C075D87}"/>
    <dgm:cxn modelId="{6C367926-D09D-4B8D-B607-1AA85E933F09}" type="presOf" srcId="{7766A39A-21DC-4679-837A-32D9E311F6DF}" destId="{800D0D55-26CC-4B5C-94BA-1D48BA7D70FC}" srcOrd="0" destOrd="0" presId="urn:microsoft.com/office/officeart/2008/layout/VerticalCurvedList"/>
    <dgm:cxn modelId="{B0A19904-A312-4C1D-AA18-E11F564425FF}" srcId="{129AB286-3AE3-4285-BF94-4555AC664D7F}" destId="{7766A39A-21DC-4679-837A-32D9E311F6DF}" srcOrd="3" destOrd="0" parTransId="{D9497F88-5305-4759-AB5B-096B06939211}" sibTransId="{9F78E6C6-FA9F-46B1-A116-19BDDD119313}"/>
    <dgm:cxn modelId="{714F4430-0CAF-4B0D-98A8-EDC37CCDEB98}" srcId="{129AB286-3AE3-4285-BF94-4555AC664D7F}" destId="{E869A1A8-48C5-4D6C-A574-2D9F0FC60387}" srcOrd="1" destOrd="0" parTransId="{A693F3CA-9625-42A3-8287-12CEF6FF9B2F}" sibTransId="{CDCA4C62-1DE5-4381-9F58-BF212A3FF2E8}"/>
    <dgm:cxn modelId="{87DFE63C-5646-419D-A43F-51CF9D8519B6}" type="presOf" srcId="{2FE4B70B-5646-4E26-84AB-5825AD08F9E6}" destId="{4DBD496B-774D-45FE-BBF1-552E5F97933F}" srcOrd="0" destOrd="0" presId="urn:microsoft.com/office/officeart/2008/layout/VerticalCurvedList"/>
    <dgm:cxn modelId="{8B58547F-7639-4B03-8B91-DF88A79E0325}" srcId="{129AB286-3AE3-4285-BF94-4555AC664D7F}" destId="{146CDDC4-E68A-4C1A-A1C6-9F7A628F8E82}" srcOrd="0" destOrd="0" parTransId="{88D8E29D-26C7-48D7-ACCC-47456DBC41A8}" sibTransId="{2FE4B70B-5646-4E26-84AB-5825AD08F9E6}"/>
    <dgm:cxn modelId="{04B652B5-AF62-4DFB-80E7-41BBF3FF9BBB}" type="presOf" srcId="{129AB286-3AE3-4285-BF94-4555AC664D7F}" destId="{872D3847-866E-41C8-816D-9268BD80BAEC}" srcOrd="0" destOrd="0" presId="urn:microsoft.com/office/officeart/2008/layout/VerticalCurvedList"/>
    <dgm:cxn modelId="{E4715A24-B8A8-4885-93FE-9B939E1E0DEF}" type="presOf" srcId="{E869A1A8-48C5-4D6C-A574-2D9F0FC60387}" destId="{B2F1058B-D8E4-47D0-AF93-C2E85FC08C04}" srcOrd="0" destOrd="0" presId="urn:microsoft.com/office/officeart/2008/layout/VerticalCurvedList"/>
    <dgm:cxn modelId="{88A68980-7150-4B7B-B12F-925957F768BD}" type="presOf" srcId="{6C4448AA-989F-458A-ACA6-9DD32805BD55}" destId="{10864D7B-3C10-4099-81F0-59705449BD42}" srcOrd="0" destOrd="0" presId="urn:microsoft.com/office/officeart/2008/layout/VerticalCurvedList"/>
    <dgm:cxn modelId="{EAB5D620-BC37-4D4E-A745-7CF9A4F39243}" type="presParOf" srcId="{872D3847-866E-41C8-816D-9268BD80BAEC}" destId="{C80D8594-2E6E-4BEC-AAEF-8BBD540C3711}" srcOrd="0" destOrd="0" presId="urn:microsoft.com/office/officeart/2008/layout/VerticalCurvedList"/>
    <dgm:cxn modelId="{35B6C446-AFEC-43C0-A015-8C8E99F11A41}" type="presParOf" srcId="{C80D8594-2E6E-4BEC-AAEF-8BBD540C3711}" destId="{710E3785-975D-4749-A898-B13C7F5EABF6}" srcOrd="0" destOrd="0" presId="urn:microsoft.com/office/officeart/2008/layout/VerticalCurvedList"/>
    <dgm:cxn modelId="{91088CCC-0D32-4342-98DA-00A1413E7E80}" type="presParOf" srcId="{710E3785-975D-4749-A898-B13C7F5EABF6}" destId="{267A73C9-6B7E-49AE-BDE0-EF4E46E5F5B0}" srcOrd="0" destOrd="0" presId="urn:microsoft.com/office/officeart/2008/layout/VerticalCurvedList"/>
    <dgm:cxn modelId="{73AAF2E7-365C-41C5-A66C-3EA5901F8877}" type="presParOf" srcId="{710E3785-975D-4749-A898-B13C7F5EABF6}" destId="{4DBD496B-774D-45FE-BBF1-552E5F97933F}" srcOrd="1" destOrd="0" presId="urn:microsoft.com/office/officeart/2008/layout/VerticalCurvedList"/>
    <dgm:cxn modelId="{A9CFCAB7-3268-4141-96E9-430A586A10C3}" type="presParOf" srcId="{710E3785-975D-4749-A898-B13C7F5EABF6}" destId="{59524F96-3BC0-49B4-B16E-44076E17B75C}" srcOrd="2" destOrd="0" presId="urn:microsoft.com/office/officeart/2008/layout/VerticalCurvedList"/>
    <dgm:cxn modelId="{D82A32C4-9B91-4E6D-AAA2-1837F3112FC3}" type="presParOf" srcId="{710E3785-975D-4749-A898-B13C7F5EABF6}" destId="{3F199171-E0D8-4B0D-A9B4-5A6D4711A73D}" srcOrd="3" destOrd="0" presId="urn:microsoft.com/office/officeart/2008/layout/VerticalCurvedList"/>
    <dgm:cxn modelId="{B1C90E8F-B543-443A-B490-65847DF874A9}" type="presParOf" srcId="{C80D8594-2E6E-4BEC-AAEF-8BBD540C3711}" destId="{B8236784-924E-4520-B267-686B8939E2A8}" srcOrd="1" destOrd="0" presId="urn:microsoft.com/office/officeart/2008/layout/VerticalCurvedList"/>
    <dgm:cxn modelId="{81032CED-3A18-418B-8962-4C94DC87D3BF}" type="presParOf" srcId="{C80D8594-2E6E-4BEC-AAEF-8BBD540C3711}" destId="{4C45F9B5-E95D-4AF2-935C-431F573C60E6}" srcOrd="2" destOrd="0" presId="urn:microsoft.com/office/officeart/2008/layout/VerticalCurvedList"/>
    <dgm:cxn modelId="{BBA6A971-686B-4BDC-B468-3B5427739EDA}" type="presParOf" srcId="{4C45F9B5-E95D-4AF2-935C-431F573C60E6}" destId="{510335FB-19CB-48FA-BB11-62CE0F87ADC5}" srcOrd="0" destOrd="0" presId="urn:microsoft.com/office/officeart/2008/layout/VerticalCurvedList"/>
    <dgm:cxn modelId="{EE84726A-06AD-4DC8-9196-C2EACC23759B}" type="presParOf" srcId="{C80D8594-2E6E-4BEC-AAEF-8BBD540C3711}" destId="{B2F1058B-D8E4-47D0-AF93-C2E85FC08C04}" srcOrd="3" destOrd="0" presId="urn:microsoft.com/office/officeart/2008/layout/VerticalCurvedList"/>
    <dgm:cxn modelId="{09ADBF56-F2B2-4813-99EE-ED5783613C53}" type="presParOf" srcId="{C80D8594-2E6E-4BEC-AAEF-8BBD540C3711}" destId="{D9A5D930-6207-4A54-9B10-9E95272E7459}" srcOrd="4" destOrd="0" presId="urn:microsoft.com/office/officeart/2008/layout/VerticalCurvedList"/>
    <dgm:cxn modelId="{DF240C19-2A2B-43C5-A31A-CDC43ACAEA77}" type="presParOf" srcId="{D9A5D930-6207-4A54-9B10-9E95272E7459}" destId="{AC748358-55FE-43FD-81EC-6053020368CA}" srcOrd="0" destOrd="0" presId="urn:microsoft.com/office/officeart/2008/layout/VerticalCurvedList"/>
    <dgm:cxn modelId="{7A3F3F24-D191-47F9-9E07-C974DB00BE12}" type="presParOf" srcId="{C80D8594-2E6E-4BEC-AAEF-8BBD540C3711}" destId="{10864D7B-3C10-4099-81F0-59705449BD42}" srcOrd="5" destOrd="0" presId="urn:microsoft.com/office/officeart/2008/layout/VerticalCurvedList"/>
    <dgm:cxn modelId="{8C99E1A3-8EF6-4103-A453-47FAADFB8A9F}" type="presParOf" srcId="{C80D8594-2E6E-4BEC-AAEF-8BBD540C3711}" destId="{7AABD9D0-9FA8-4EB1-B7E6-8D17F7BD9FF9}" srcOrd="6" destOrd="0" presId="urn:microsoft.com/office/officeart/2008/layout/VerticalCurvedList"/>
    <dgm:cxn modelId="{F7EE3D26-C407-43D7-A01C-F25125B613A8}" type="presParOf" srcId="{7AABD9D0-9FA8-4EB1-B7E6-8D17F7BD9FF9}" destId="{11B2CE96-76B5-40E1-8A88-BAB408E41670}" srcOrd="0" destOrd="0" presId="urn:microsoft.com/office/officeart/2008/layout/VerticalCurvedList"/>
    <dgm:cxn modelId="{EC35F886-BDDA-4400-B887-3D0695FD3D06}" type="presParOf" srcId="{C80D8594-2E6E-4BEC-AAEF-8BBD540C3711}" destId="{800D0D55-26CC-4B5C-94BA-1D48BA7D70FC}" srcOrd="7" destOrd="0" presId="urn:microsoft.com/office/officeart/2008/layout/VerticalCurvedList"/>
    <dgm:cxn modelId="{ED91BFE9-D9E5-4C0D-97D8-3B6DCE00418B}" type="presParOf" srcId="{C80D8594-2E6E-4BEC-AAEF-8BBD540C3711}" destId="{2D89655F-33F4-4720-8D08-8D4B87EF3941}" srcOrd="8" destOrd="0" presId="urn:microsoft.com/office/officeart/2008/layout/VerticalCurvedList"/>
    <dgm:cxn modelId="{8391612A-8351-4A2B-80F8-7947BC871421}" type="presParOf" srcId="{2D89655F-33F4-4720-8D08-8D4B87EF3941}" destId="{9F5ABF0D-2C54-4B99-A3F6-68A227E57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15FE5-DDE5-4DAD-A0AE-0F1482C99A6A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DA215FC-E07B-46C5-ADBD-293642C15499}">
      <dgm:prSet custT="1"/>
      <dgm:spPr/>
      <dgm:t>
        <a:bodyPr/>
        <a:lstStyle/>
        <a:p>
          <a:pPr rtl="0"/>
          <a:r>
            <a:rPr lang="en-US" sz="1400" b="0" baseline="0" dirty="0" smtClean="0"/>
            <a:t>Sales of spare parts from company’s warehouses</a:t>
          </a:r>
          <a:endParaRPr lang="ru-RU" sz="1400" dirty="0"/>
        </a:p>
      </dgm:t>
    </dgm:pt>
    <dgm:pt modelId="{ED1CEB58-590A-482F-8B5D-A817801E9E96}" type="parTrans" cxnId="{D94AA03A-EFDB-4369-AC59-8E537E425A16}">
      <dgm:prSet/>
      <dgm:spPr/>
      <dgm:t>
        <a:bodyPr/>
        <a:lstStyle/>
        <a:p>
          <a:endParaRPr lang="ru-RU" sz="2400"/>
        </a:p>
      </dgm:t>
    </dgm:pt>
    <dgm:pt modelId="{9882750D-2A1D-4F38-B2BA-469DC5F63991}" type="sibTrans" cxnId="{D94AA03A-EFDB-4369-AC59-8E537E425A16}">
      <dgm:prSet/>
      <dgm:spPr/>
      <dgm:t>
        <a:bodyPr/>
        <a:lstStyle/>
        <a:p>
          <a:endParaRPr lang="ru-RU" sz="2400"/>
        </a:p>
      </dgm:t>
    </dgm:pt>
    <dgm:pt modelId="{06D15128-BA62-4C5F-B68C-39764F79A524}">
      <dgm:prSet custT="1"/>
      <dgm:spPr/>
      <dgm:t>
        <a:bodyPr/>
        <a:lstStyle/>
        <a:p>
          <a:pPr rtl="0"/>
          <a:r>
            <a:rPr lang="en-US" sz="1400" b="0" baseline="0" smtClean="0"/>
            <a:t>Advance reservation of spare parts for customers</a:t>
          </a:r>
          <a:endParaRPr lang="ru-RU" sz="1400"/>
        </a:p>
      </dgm:t>
    </dgm:pt>
    <dgm:pt modelId="{8D460818-0B72-48D0-B8E3-461898A390BA}" type="parTrans" cxnId="{C40760D8-E496-4F1B-8F14-A84EA30CC7D8}">
      <dgm:prSet/>
      <dgm:spPr/>
      <dgm:t>
        <a:bodyPr/>
        <a:lstStyle/>
        <a:p>
          <a:endParaRPr lang="ru-RU" sz="2400"/>
        </a:p>
      </dgm:t>
    </dgm:pt>
    <dgm:pt modelId="{DC150A20-D59E-4BB9-B615-C37E25211E72}" type="sibTrans" cxnId="{C40760D8-E496-4F1B-8F14-A84EA30CC7D8}">
      <dgm:prSet/>
      <dgm:spPr/>
      <dgm:t>
        <a:bodyPr/>
        <a:lstStyle/>
        <a:p>
          <a:endParaRPr lang="ru-RU" sz="2400"/>
        </a:p>
      </dgm:t>
    </dgm:pt>
    <dgm:pt modelId="{2ED173CB-475B-4586-8E2A-F2CEE1F43D38}">
      <dgm:prSet custT="1"/>
      <dgm:spPr/>
      <dgm:t>
        <a:bodyPr/>
        <a:lstStyle/>
        <a:p>
          <a:pPr rtl="0"/>
          <a:r>
            <a:rPr lang="en-US" sz="1400" b="0" baseline="0" smtClean="0"/>
            <a:t>Spare parts orders for customers</a:t>
          </a:r>
          <a:endParaRPr lang="ru-RU" sz="1400"/>
        </a:p>
      </dgm:t>
    </dgm:pt>
    <dgm:pt modelId="{47FD2389-12AA-4D3B-A753-005481EE83DE}" type="parTrans" cxnId="{C6483AC8-E6D7-474A-A2B7-C1D32FE98A35}">
      <dgm:prSet/>
      <dgm:spPr/>
      <dgm:t>
        <a:bodyPr/>
        <a:lstStyle/>
        <a:p>
          <a:endParaRPr lang="ru-RU" sz="2400"/>
        </a:p>
      </dgm:t>
    </dgm:pt>
    <dgm:pt modelId="{F0E4DE6E-D2A8-4A9B-9653-FED70BE6DC9F}" type="sibTrans" cxnId="{C6483AC8-E6D7-474A-A2B7-C1D32FE98A35}">
      <dgm:prSet/>
      <dgm:spPr/>
      <dgm:t>
        <a:bodyPr/>
        <a:lstStyle/>
        <a:p>
          <a:endParaRPr lang="ru-RU" sz="2400"/>
        </a:p>
      </dgm:t>
    </dgm:pt>
    <dgm:pt modelId="{C8E14F88-ACB7-4D5F-AF1D-B5FB936EF282}">
      <dgm:prSet custT="1"/>
      <dgm:spPr/>
      <dgm:t>
        <a:bodyPr/>
        <a:lstStyle/>
        <a:p>
          <a:pPr rtl="0"/>
          <a:r>
            <a:rPr lang="en-US" sz="1400" b="0" baseline="0" smtClean="0"/>
            <a:t>Adjustment of customer’s orders, replacement of spare parts against orders, </a:t>
          </a:r>
          <a:r>
            <a:rPr lang="ru-RU" sz="1400" b="0" baseline="0" smtClean="0"/>
            <a:t> </a:t>
          </a:r>
          <a:r>
            <a:rPr lang="en-US" sz="1400" b="0" baseline="0" smtClean="0"/>
            <a:t>removal of spare parts reservation</a:t>
          </a:r>
          <a:endParaRPr lang="ru-RU" sz="1400"/>
        </a:p>
      </dgm:t>
    </dgm:pt>
    <dgm:pt modelId="{E3F7E0F0-E34C-4254-8077-1D382B734F5D}" type="parTrans" cxnId="{8E25FF14-F167-42EC-9D5B-E272FF8DB51F}">
      <dgm:prSet/>
      <dgm:spPr/>
      <dgm:t>
        <a:bodyPr/>
        <a:lstStyle/>
        <a:p>
          <a:endParaRPr lang="ru-RU" sz="2400"/>
        </a:p>
      </dgm:t>
    </dgm:pt>
    <dgm:pt modelId="{04DE3E73-B6C5-4534-87B0-DC0B953D4ECF}" type="sibTrans" cxnId="{8E25FF14-F167-42EC-9D5B-E272FF8DB51F}">
      <dgm:prSet/>
      <dgm:spPr/>
      <dgm:t>
        <a:bodyPr/>
        <a:lstStyle/>
        <a:p>
          <a:endParaRPr lang="ru-RU" sz="2400"/>
        </a:p>
      </dgm:t>
    </dgm:pt>
    <dgm:pt modelId="{BD0EAFBB-3D13-466E-9BC4-D54B00FADAC1}">
      <dgm:prSet custT="1"/>
      <dgm:spPr/>
      <dgm:t>
        <a:bodyPr/>
        <a:lstStyle/>
        <a:p>
          <a:pPr rtl="0"/>
          <a:r>
            <a:rPr lang="en-US" sz="1400" b="0" baseline="0" dirty="0" smtClean="0"/>
            <a:t>Spare parts order to suppliers</a:t>
          </a:r>
          <a:endParaRPr lang="ru-RU" sz="1400" dirty="0"/>
        </a:p>
      </dgm:t>
    </dgm:pt>
    <dgm:pt modelId="{E7CEA23E-24B3-4A91-B2FD-523283BA9DA9}" type="parTrans" cxnId="{80634167-3D55-4384-853C-22F9707F2721}">
      <dgm:prSet/>
      <dgm:spPr/>
      <dgm:t>
        <a:bodyPr/>
        <a:lstStyle/>
        <a:p>
          <a:endParaRPr lang="ru-RU" sz="2400"/>
        </a:p>
      </dgm:t>
    </dgm:pt>
    <dgm:pt modelId="{F9A535BD-038D-4DE0-A3AF-33FBE93E4626}" type="sibTrans" cxnId="{80634167-3D55-4384-853C-22F9707F2721}">
      <dgm:prSet/>
      <dgm:spPr/>
      <dgm:t>
        <a:bodyPr/>
        <a:lstStyle/>
        <a:p>
          <a:endParaRPr lang="ru-RU" sz="2400"/>
        </a:p>
      </dgm:t>
    </dgm:pt>
    <dgm:pt modelId="{EBEDEA1A-B2EB-42CD-B027-ED54686A7886}">
      <dgm:prSet custT="1"/>
      <dgm:spPr/>
      <dgm:t>
        <a:bodyPr/>
        <a:lstStyle/>
        <a:p>
          <a:pPr rtl="0"/>
          <a:r>
            <a:rPr lang="en-US" sz="1400" b="0" baseline="0" dirty="0" smtClean="0"/>
            <a:t>Receipt of spare parts to company’s warehouses</a:t>
          </a:r>
          <a:endParaRPr lang="ru-RU" sz="1400" dirty="0"/>
        </a:p>
      </dgm:t>
    </dgm:pt>
    <dgm:pt modelId="{C50C95C9-9C4F-41B4-8643-35D058CCFA3B}" type="parTrans" cxnId="{A2BDEEC9-38A7-47BE-B8E0-C28B61F1FE65}">
      <dgm:prSet/>
      <dgm:spPr/>
      <dgm:t>
        <a:bodyPr/>
        <a:lstStyle/>
        <a:p>
          <a:endParaRPr lang="ru-RU" sz="2400"/>
        </a:p>
      </dgm:t>
    </dgm:pt>
    <dgm:pt modelId="{8E4CA256-667F-4DC5-9AD7-0754EE7182FF}" type="sibTrans" cxnId="{A2BDEEC9-38A7-47BE-B8E0-C28B61F1FE65}">
      <dgm:prSet/>
      <dgm:spPr/>
      <dgm:t>
        <a:bodyPr/>
        <a:lstStyle/>
        <a:p>
          <a:endParaRPr lang="ru-RU" sz="2400"/>
        </a:p>
      </dgm:t>
    </dgm:pt>
    <dgm:pt modelId="{C307B987-2E7D-48E9-86AB-46E9A9977B72}">
      <dgm:prSet custT="1"/>
      <dgm:spPr/>
      <dgm:t>
        <a:bodyPr/>
        <a:lstStyle/>
        <a:p>
          <a:pPr rtl="0"/>
          <a:r>
            <a:rPr lang="en-US" sz="1400" b="0" baseline="0" smtClean="0"/>
            <a:t>Spare parts sales with execution of required set of documents (Invoice, TORG-12, Factura invoice) </a:t>
          </a:r>
          <a:endParaRPr lang="ru-RU" sz="1400"/>
        </a:p>
      </dgm:t>
    </dgm:pt>
    <dgm:pt modelId="{A59DE197-6FA1-467E-9AB5-678C4A4FD862}" type="parTrans" cxnId="{81BCEEEC-16EF-4C8E-AA2B-534E9D7B71FF}">
      <dgm:prSet/>
      <dgm:spPr/>
      <dgm:t>
        <a:bodyPr/>
        <a:lstStyle/>
        <a:p>
          <a:endParaRPr lang="ru-RU" sz="2400"/>
        </a:p>
      </dgm:t>
    </dgm:pt>
    <dgm:pt modelId="{B774111F-C691-4237-A290-2444784B6F7D}" type="sibTrans" cxnId="{81BCEEEC-16EF-4C8E-AA2B-534E9D7B71FF}">
      <dgm:prSet/>
      <dgm:spPr/>
      <dgm:t>
        <a:bodyPr/>
        <a:lstStyle/>
        <a:p>
          <a:endParaRPr lang="ru-RU" sz="2400"/>
        </a:p>
      </dgm:t>
    </dgm:pt>
    <dgm:pt modelId="{CA11DB6D-FFC9-4072-BF08-D99FEE96E69F}" type="pres">
      <dgm:prSet presAssocID="{D1E15FE5-DDE5-4DAD-A0AE-0F1482C99A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30532-D841-4272-8F0E-E53D589CBE73}" type="pres">
      <dgm:prSet presAssocID="{C307B987-2E7D-48E9-86AB-46E9A9977B72}" presName="boxAndChildren" presStyleCnt="0"/>
      <dgm:spPr/>
    </dgm:pt>
    <dgm:pt modelId="{B0FA7CAA-EBD4-4454-A4C5-CF9866A4590E}" type="pres">
      <dgm:prSet presAssocID="{C307B987-2E7D-48E9-86AB-46E9A9977B72}" presName="parentTextBox" presStyleLbl="node1" presStyleIdx="0" presStyleCnt="7"/>
      <dgm:spPr/>
      <dgm:t>
        <a:bodyPr/>
        <a:lstStyle/>
        <a:p>
          <a:endParaRPr lang="ru-RU"/>
        </a:p>
      </dgm:t>
    </dgm:pt>
    <dgm:pt modelId="{17A79C87-BEDD-49A4-9A24-93D57886E742}" type="pres">
      <dgm:prSet presAssocID="{8E4CA256-667F-4DC5-9AD7-0754EE7182FF}" presName="sp" presStyleCnt="0"/>
      <dgm:spPr/>
    </dgm:pt>
    <dgm:pt modelId="{2EC0D340-59CF-4AAC-A6F4-D6938D6ABFA2}" type="pres">
      <dgm:prSet presAssocID="{EBEDEA1A-B2EB-42CD-B027-ED54686A7886}" presName="arrowAndChildren" presStyleCnt="0"/>
      <dgm:spPr/>
    </dgm:pt>
    <dgm:pt modelId="{BFA7F0BC-97AD-4A47-8F4F-53A26809E0B5}" type="pres">
      <dgm:prSet presAssocID="{EBEDEA1A-B2EB-42CD-B027-ED54686A7886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1639AB4D-C594-4B11-9A11-8040A3ECAF77}" type="pres">
      <dgm:prSet presAssocID="{F9A535BD-038D-4DE0-A3AF-33FBE93E4626}" presName="sp" presStyleCnt="0"/>
      <dgm:spPr/>
    </dgm:pt>
    <dgm:pt modelId="{338945DB-E298-4F0A-84CC-92B6DBC43325}" type="pres">
      <dgm:prSet presAssocID="{BD0EAFBB-3D13-466E-9BC4-D54B00FADAC1}" presName="arrowAndChildren" presStyleCnt="0"/>
      <dgm:spPr/>
    </dgm:pt>
    <dgm:pt modelId="{EFD56032-7E35-49E1-9B7C-9A4083E81711}" type="pres">
      <dgm:prSet presAssocID="{BD0EAFBB-3D13-466E-9BC4-D54B00FADAC1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3B32A9E8-3A67-4BF8-99D2-F7668109A519}" type="pres">
      <dgm:prSet presAssocID="{04DE3E73-B6C5-4534-87B0-DC0B953D4ECF}" presName="sp" presStyleCnt="0"/>
      <dgm:spPr/>
    </dgm:pt>
    <dgm:pt modelId="{E04F6039-641A-4443-ABF2-9D8AC2F347F7}" type="pres">
      <dgm:prSet presAssocID="{C8E14F88-ACB7-4D5F-AF1D-B5FB936EF282}" presName="arrowAndChildren" presStyleCnt="0"/>
      <dgm:spPr/>
    </dgm:pt>
    <dgm:pt modelId="{DEBE4548-73F2-42EF-8E58-856D0C562157}" type="pres">
      <dgm:prSet presAssocID="{C8E14F88-ACB7-4D5F-AF1D-B5FB936EF282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6F4975B5-C5FA-4E46-A964-DC0777EFAB69}" type="pres">
      <dgm:prSet presAssocID="{F0E4DE6E-D2A8-4A9B-9653-FED70BE6DC9F}" presName="sp" presStyleCnt="0"/>
      <dgm:spPr/>
    </dgm:pt>
    <dgm:pt modelId="{5599818D-7626-44BC-AE5A-E149A7808209}" type="pres">
      <dgm:prSet presAssocID="{2ED173CB-475B-4586-8E2A-F2CEE1F43D38}" presName="arrowAndChildren" presStyleCnt="0"/>
      <dgm:spPr/>
    </dgm:pt>
    <dgm:pt modelId="{FB6A9701-BCF6-47A2-B7BE-257FB03B1FE8}" type="pres">
      <dgm:prSet presAssocID="{2ED173CB-475B-4586-8E2A-F2CEE1F43D3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4F477AB0-B762-4425-B110-203C4C8C7B29}" type="pres">
      <dgm:prSet presAssocID="{DC150A20-D59E-4BB9-B615-C37E25211E72}" presName="sp" presStyleCnt="0"/>
      <dgm:spPr/>
    </dgm:pt>
    <dgm:pt modelId="{E22E36EC-7878-44D7-8A4D-78347F94B5D9}" type="pres">
      <dgm:prSet presAssocID="{06D15128-BA62-4C5F-B68C-39764F79A524}" presName="arrowAndChildren" presStyleCnt="0"/>
      <dgm:spPr/>
    </dgm:pt>
    <dgm:pt modelId="{04D28F45-1BBD-43EB-BEBA-94821C75FD04}" type="pres">
      <dgm:prSet presAssocID="{06D15128-BA62-4C5F-B68C-39764F79A524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75667A38-C231-4B28-BBC5-270DEEBBCE17}" type="pres">
      <dgm:prSet presAssocID="{9882750D-2A1D-4F38-B2BA-469DC5F63991}" presName="sp" presStyleCnt="0"/>
      <dgm:spPr/>
    </dgm:pt>
    <dgm:pt modelId="{D8DB592A-0CFF-413A-8E3D-DECD258F3C5B}" type="pres">
      <dgm:prSet presAssocID="{EDA215FC-E07B-46C5-ADBD-293642C15499}" presName="arrowAndChildren" presStyleCnt="0"/>
      <dgm:spPr/>
    </dgm:pt>
    <dgm:pt modelId="{3ECECD69-C1EE-4C48-A92F-202987EA4C43}" type="pres">
      <dgm:prSet presAssocID="{EDA215FC-E07B-46C5-ADBD-293642C15499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81BCEEEC-16EF-4C8E-AA2B-534E9D7B71FF}" srcId="{D1E15FE5-DDE5-4DAD-A0AE-0F1482C99A6A}" destId="{C307B987-2E7D-48E9-86AB-46E9A9977B72}" srcOrd="6" destOrd="0" parTransId="{A59DE197-6FA1-467E-9AB5-678C4A4FD862}" sibTransId="{B774111F-C691-4237-A290-2444784B6F7D}"/>
    <dgm:cxn modelId="{7638CFFC-A1BD-447C-85AF-0290CEE7B188}" type="presOf" srcId="{C307B987-2E7D-48E9-86AB-46E9A9977B72}" destId="{B0FA7CAA-EBD4-4454-A4C5-CF9866A4590E}" srcOrd="0" destOrd="0" presId="urn:microsoft.com/office/officeart/2005/8/layout/process4"/>
    <dgm:cxn modelId="{615F9A10-F56E-48C7-B398-42EA7D7BCDA6}" type="presOf" srcId="{06D15128-BA62-4C5F-B68C-39764F79A524}" destId="{04D28F45-1BBD-43EB-BEBA-94821C75FD04}" srcOrd="0" destOrd="0" presId="urn:microsoft.com/office/officeart/2005/8/layout/process4"/>
    <dgm:cxn modelId="{FEB498F5-47C6-417C-BCD6-7175293E939D}" type="presOf" srcId="{EBEDEA1A-B2EB-42CD-B027-ED54686A7886}" destId="{BFA7F0BC-97AD-4A47-8F4F-53A26809E0B5}" srcOrd="0" destOrd="0" presId="urn:microsoft.com/office/officeart/2005/8/layout/process4"/>
    <dgm:cxn modelId="{D94AA03A-EFDB-4369-AC59-8E537E425A16}" srcId="{D1E15FE5-DDE5-4DAD-A0AE-0F1482C99A6A}" destId="{EDA215FC-E07B-46C5-ADBD-293642C15499}" srcOrd="0" destOrd="0" parTransId="{ED1CEB58-590A-482F-8B5D-A817801E9E96}" sibTransId="{9882750D-2A1D-4F38-B2BA-469DC5F63991}"/>
    <dgm:cxn modelId="{37EE9513-959B-435B-AA48-979204C92A42}" type="presOf" srcId="{2ED173CB-475B-4586-8E2A-F2CEE1F43D38}" destId="{FB6A9701-BCF6-47A2-B7BE-257FB03B1FE8}" srcOrd="0" destOrd="0" presId="urn:microsoft.com/office/officeart/2005/8/layout/process4"/>
    <dgm:cxn modelId="{66B94758-9F0A-4F57-BB3C-2F9821742993}" type="presOf" srcId="{D1E15FE5-DDE5-4DAD-A0AE-0F1482C99A6A}" destId="{CA11DB6D-FFC9-4072-BF08-D99FEE96E69F}" srcOrd="0" destOrd="0" presId="urn:microsoft.com/office/officeart/2005/8/layout/process4"/>
    <dgm:cxn modelId="{F19581EF-4BE7-4103-B96A-A049A3DBB310}" type="presOf" srcId="{BD0EAFBB-3D13-466E-9BC4-D54B00FADAC1}" destId="{EFD56032-7E35-49E1-9B7C-9A4083E81711}" srcOrd="0" destOrd="0" presId="urn:microsoft.com/office/officeart/2005/8/layout/process4"/>
    <dgm:cxn modelId="{8E25FF14-F167-42EC-9D5B-E272FF8DB51F}" srcId="{D1E15FE5-DDE5-4DAD-A0AE-0F1482C99A6A}" destId="{C8E14F88-ACB7-4D5F-AF1D-B5FB936EF282}" srcOrd="3" destOrd="0" parTransId="{E3F7E0F0-E34C-4254-8077-1D382B734F5D}" sibTransId="{04DE3E73-B6C5-4534-87B0-DC0B953D4ECF}"/>
    <dgm:cxn modelId="{B1AD7C5E-6F7B-4016-BDD9-15A567E1088E}" type="presOf" srcId="{C8E14F88-ACB7-4D5F-AF1D-B5FB936EF282}" destId="{DEBE4548-73F2-42EF-8E58-856D0C562157}" srcOrd="0" destOrd="0" presId="urn:microsoft.com/office/officeart/2005/8/layout/process4"/>
    <dgm:cxn modelId="{C6483AC8-E6D7-474A-A2B7-C1D32FE98A35}" srcId="{D1E15FE5-DDE5-4DAD-A0AE-0F1482C99A6A}" destId="{2ED173CB-475B-4586-8E2A-F2CEE1F43D38}" srcOrd="2" destOrd="0" parTransId="{47FD2389-12AA-4D3B-A753-005481EE83DE}" sibTransId="{F0E4DE6E-D2A8-4A9B-9653-FED70BE6DC9F}"/>
    <dgm:cxn modelId="{C40760D8-E496-4F1B-8F14-A84EA30CC7D8}" srcId="{D1E15FE5-DDE5-4DAD-A0AE-0F1482C99A6A}" destId="{06D15128-BA62-4C5F-B68C-39764F79A524}" srcOrd="1" destOrd="0" parTransId="{8D460818-0B72-48D0-B8E3-461898A390BA}" sibTransId="{DC150A20-D59E-4BB9-B615-C37E25211E72}"/>
    <dgm:cxn modelId="{236AE3F1-3C29-4479-A900-E4BA2D3B7C44}" type="presOf" srcId="{EDA215FC-E07B-46C5-ADBD-293642C15499}" destId="{3ECECD69-C1EE-4C48-A92F-202987EA4C43}" srcOrd="0" destOrd="0" presId="urn:microsoft.com/office/officeart/2005/8/layout/process4"/>
    <dgm:cxn modelId="{80634167-3D55-4384-853C-22F9707F2721}" srcId="{D1E15FE5-DDE5-4DAD-A0AE-0F1482C99A6A}" destId="{BD0EAFBB-3D13-466E-9BC4-D54B00FADAC1}" srcOrd="4" destOrd="0" parTransId="{E7CEA23E-24B3-4A91-B2FD-523283BA9DA9}" sibTransId="{F9A535BD-038D-4DE0-A3AF-33FBE93E4626}"/>
    <dgm:cxn modelId="{A2BDEEC9-38A7-47BE-B8E0-C28B61F1FE65}" srcId="{D1E15FE5-DDE5-4DAD-A0AE-0F1482C99A6A}" destId="{EBEDEA1A-B2EB-42CD-B027-ED54686A7886}" srcOrd="5" destOrd="0" parTransId="{C50C95C9-9C4F-41B4-8643-35D058CCFA3B}" sibTransId="{8E4CA256-667F-4DC5-9AD7-0754EE7182FF}"/>
    <dgm:cxn modelId="{2295B386-CA1F-487B-A2DB-F27C7C55BE3F}" type="presParOf" srcId="{CA11DB6D-FFC9-4072-BF08-D99FEE96E69F}" destId="{2ED30532-D841-4272-8F0E-E53D589CBE73}" srcOrd="0" destOrd="0" presId="urn:microsoft.com/office/officeart/2005/8/layout/process4"/>
    <dgm:cxn modelId="{FE01CD57-E50F-4DEF-9791-A2B6FF476E50}" type="presParOf" srcId="{2ED30532-D841-4272-8F0E-E53D589CBE73}" destId="{B0FA7CAA-EBD4-4454-A4C5-CF9866A4590E}" srcOrd="0" destOrd="0" presId="urn:microsoft.com/office/officeart/2005/8/layout/process4"/>
    <dgm:cxn modelId="{EADEE217-93F1-4678-A765-EC1D07D59BEC}" type="presParOf" srcId="{CA11DB6D-FFC9-4072-BF08-D99FEE96E69F}" destId="{17A79C87-BEDD-49A4-9A24-93D57886E742}" srcOrd="1" destOrd="0" presId="urn:microsoft.com/office/officeart/2005/8/layout/process4"/>
    <dgm:cxn modelId="{CA8C6694-3BF8-4953-B2F7-1E19C50FD38A}" type="presParOf" srcId="{CA11DB6D-FFC9-4072-BF08-D99FEE96E69F}" destId="{2EC0D340-59CF-4AAC-A6F4-D6938D6ABFA2}" srcOrd="2" destOrd="0" presId="urn:microsoft.com/office/officeart/2005/8/layout/process4"/>
    <dgm:cxn modelId="{E41CE6B9-C45B-49BB-8D2D-EF1AFD1FEB3A}" type="presParOf" srcId="{2EC0D340-59CF-4AAC-A6F4-D6938D6ABFA2}" destId="{BFA7F0BC-97AD-4A47-8F4F-53A26809E0B5}" srcOrd="0" destOrd="0" presId="urn:microsoft.com/office/officeart/2005/8/layout/process4"/>
    <dgm:cxn modelId="{79E213B3-DB02-4E18-ACB3-1BA39DC3C06D}" type="presParOf" srcId="{CA11DB6D-FFC9-4072-BF08-D99FEE96E69F}" destId="{1639AB4D-C594-4B11-9A11-8040A3ECAF77}" srcOrd="3" destOrd="0" presId="urn:microsoft.com/office/officeart/2005/8/layout/process4"/>
    <dgm:cxn modelId="{E8469CB9-53D5-4BA2-BC39-DEE13D07B1B7}" type="presParOf" srcId="{CA11DB6D-FFC9-4072-BF08-D99FEE96E69F}" destId="{338945DB-E298-4F0A-84CC-92B6DBC43325}" srcOrd="4" destOrd="0" presId="urn:microsoft.com/office/officeart/2005/8/layout/process4"/>
    <dgm:cxn modelId="{D0C9B032-0011-4B31-A757-5BC8364D1AD5}" type="presParOf" srcId="{338945DB-E298-4F0A-84CC-92B6DBC43325}" destId="{EFD56032-7E35-49E1-9B7C-9A4083E81711}" srcOrd="0" destOrd="0" presId="urn:microsoft.com/office/officeart/2005/8/layout/process4"/>
    <dgm:cxn modelId="{C7FC0035-C2FF-46C4-827D-9A7E8404C240}" type="presParOf" srcId="{CA11DB6D-FFC9-4072-BF08-D99FEE96E69F}" destId="{3B32A9E8-3A67-4BF8-99D2-F7668109A519}" srcOrd="5" destOrd="0" presId="urn:microsoft.com/office/officeart/2005/8/layout/process4"/>
    <dgm:cxn modelId="{9D2154E9-EE24-4C4D-A887-C40A38CF7F62}" type="presParOf" srcId="{CA11DB6D-FFC9-4072-BF08-D99FEE96E69F}" destId="{E04F6039-641A-4443-ABF2-9D8AC2F347F7}" srcOrd="6" destOrd="0" presId="urn:microsoft.com/office/officeart/2005/8/layout/process4"/>
    <dgm:cxn modelId="{B26378B2-A634-4114-85BF-A8AB47F10B8B}" type="presParOf" srcId="{E04F6039-641A-4443-ABF2-9D8AC2F347F7}" destId="{DEBE4548-73F2-42EF-8E58-856D0C562157}" srcOrd="0" destOrd="0" presId="urn:microsoft.com/office/officeart/2005/8/layout/process4"/>
    <dgm:cxn modelId="{D88B460A-99D0-4F28-801F-E2F8BFF7BB75}" type="presParOf" srcId="{CA11DB6D-FFC9-4072-BF08-D99FEE96E69F}" destId="{6F4975B5-C5FA-4E46-A964-DC0777EFAB69}" srcOrd="7" destOrd="0" presId="urn:microsoft.com/office/officeart/2005/8/layout/process4"/>
    <dgm:cxn modelId="{A8F4B561-1C57-4FB0-BD8F-3F801C1CE340}" type="presParOf" srcId="{CA11DB6D-FFC9-4072-BF08-D99FEE96E69F}" destId="{5599818D-7626-44BC-AE5A-E149A7808209}" srcOrd="8" destOrd="0" presId="urn:microsoft.com/office/officeart/2005/8/layout/process4"/>
    <dgm:cxn modelId="{20F53EB7-E8E1-4711-B62D-6B6A764342F5}" type="presParOf" srcId="{5599818D-7626-44BC-AE5A-E149A7808209}" destId="{FB6A9701-BCF6-47A2-B7BE-257FB03B1FE8}" srcOrd="0" destOrd="0" presId="urn:microsoft.com/office/officeart/2005/8/layout/process4"/>
    <dgm:cxn modelId="{B1BA89CB-0ED0-4F55-BF17-33DB397AEAEE}" type="presParOf" srcId="{CA11DB6D-FFC9-4072-BF08-D99FEE96E69F}" destId="{4F477AB0-B762-4425-B110-203C4C8C7B29}" srcOrd="9" destOrd="0" presId="urn:microsoft.com/office/officeart/2005/8/layout/process4"/>
    <dgm:cxn modelId="{B444C99C-1C76-4EE3-B9C6-DC302A189CC2}" type="presParOf" srcId="{CA11DB6D-FFC9-4072-BF08-D99FEE96E69F}" destId="{E22E36EC-7878-44D7-8A4D-78347F94B5D9}" srcOrd="10" destOrd="0" presId="urn:microsoft.com/office/officeart/2005/8/layout/process4"/>
    <dgm:cxn modelId="{31A16ABC-3EC5-41D4-B9A9-A0B32C01C965}" type="presParOf" srcId="{E22E36EC-7878-44D7-8A4D-78347F94B5D9}" destId="{04D28F45-1BBD-43EB-BEBA-94821C75FD04}" srcOrd="0" destOrd="0" presId="urn:microsoft.com/office/officeart/2005/8/layout/process4"/>
    <dgm:cxn modelId="{A8DBDECC-0CDD-498A-A99B-9D849C793FA2}" type="presParOf" srcId="{CA11DB6D-FFC9-4072-BF08-D99FEE96E69F}" destId="{75667A38-C231-4B28-BBC5-270DEEBBCE17}" srcOrd="11" destOrd="0" presId="urn:microsoft.com/office/officeart/2005/8/layout/process4"/>
    <dgm:cxn modelId="{D8CC3C85-82BF-4D80-84F7-CC65FCFB97F0}" type="presParOf" srcId="{CA11DB6D-FFC9-4072-BF08-D99FEE96E69F}" destId="{D8DB592A-0CFF-413A-8E3D-DECD258F3C5B}" srcOrd="12" destOrd="0" presId="urn:microsoft.com/office/officeart/2005/8/layout/process4"/>
    <dgm:cxn modelId="{C05622D3-CE4C-401D-AB5E-411180618B68}" type="presParOf" srcId="{D8DB592A-0CFF-413A-8E3D-DECD258F3C5B}" destId="{3ECECD69-C1EE-4C48-A92F-202987EA4C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D3DD59-A0B6-458D-BDF0-C5D42BD38122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B239473-A73A-4C82-BFE4-4B12E7FE52BC}">
      <dgm:prSet custT="1"/>
      <dgm:spPr/>
      <dgm:t>
        <a:bodyPr/>
        <a:lstStyle/>
        <a:p>
          <a:pPr rtl="0"/>
          <a:r>
            <a:rPr lang="en-US" sz="1600" b="0" baseline="0" smtClean="0"/>
            <a:t>Sales of spare parts in retail using fiscal data recorder and specialized cashier workspace</a:t>
          </a:r>
          <a:endParaRPr lang="ru-RU" sz="1600"/>
        </a:p>
      </dgm:t>
    </dgm:pt>
    <dgm:pt modelId="{EB871F40-4101-4494-B079-06EB76571F1A}" type="parTrans" cxnId="{F371E1BB-FE46-47B5-8441-A07C67129464}">
      <dgm:prSet/>
      <dgm:spPr/>
      <dgm:t>
        <a:bodyPr/>
        <a:lstStyle/>
        <a:p>
          <a:endParaRPr lang="ru-RU" sz="2400"/>
        </a:p>
      </dgm:t>
    </dgm:pt>
    <dgm:pt modelId="{C9DE6155-0E13-486A-9A10-1E94F0CB9024}" type="sibTrans" cxnId="{F371E1BB-FE46-47B5-8441-A07C67129464}">
      <dgm:prSet/>
      <dgm:spPr/>
      <dgm:t>
        <a:bodyPr/>
        <a:lstStyle/>
        <a:p>
          <a:endParaRPr lang="ru-RU" sz="2400"/>
        </a:p>
      </dgm:t>
    </dgm:pt>
    <dgm:pt modelId="{3A9DF4FB-B945-4208-BA0F-3D1D05C978A4}">
      <dgm:prSet custT="1"/>
      <dgm:spPr/>
      <dgm:t>
        <a:bodyPr/>
        <a:lstStyle/>
        <a:p>
          <a:pPr rtl="0"/>
          <a:r>
            <a:rPr lang="en-US" sz="1600" b="0" baseline="0" dirty="0" smtClean="0"/>
            <a:t>Execution of sales </a:t>
          </a:r>
          <a:r>
            <a:rPr lang="ru-RU" sz="1600" b="0" baseline="0" dirty="0" smtClean="0"/>
            <a:t>С</a:t>
          </a:r>
          <a:r>
            <a:rPr lang="en-US" sz="1600" b="0" baseline="0" dirty="0" smtClean="0"/>
            <a:t>ash receipt and summery reports of cash register ( X-report, Z-report)</a:t>
          </a:r>
          <a:endParaRPr lang="ru-RU" sz="1600" dirty="0"/>
        </a:p>
      </dgm:t>
    </dgm:pt>
    <dgm:pt modelId="{FCC698B1-91AB-4BF7-97D8-09DA9C28A869}" type="parTrans" cxnId="{29363851-DB15-4CBB-8982-EFC9D71946A4}">
      <dgm:prSet/>
      <dgm:spPr/>
      <dgm:t>
        <a:bodyPr/>
        <a:lstStyle/>
        <a:p>
          <a:endParaRPr lang="ru-RU" sz="2400"/>
        </a:p>
      </dgm:t>
    </dgm:pt>
    <dgm:pt modelId="{9A81CC41-B25E-4B7C-9845-89CBDD880D85}" type="sibTrans" cxnId="{29363851-DB15-4CBB-8982-EFC9D71946A4}">
      <dgm:prSet/>
      <dgm:spPr/>
      <dgm:t>
        <a:bodyPr/>
        <a:lstStyle/>
        <a:p>
          <a:endParaRPr lang="ru-RU" sz="2400"/>
        </a:p>
      </dgm:t>
    </dgm:pt>
    <dgm:pt modelId="{8EA0D8B0-6548-493D-82BC-EE95C0706CE0}">
      <dgm:prSet custT="1"/>
      <dgm:spPr/>
      <dgm:t>
        <a:bodyPr/>
        <a:lstStyle/>
        <a:p>
          <a:pPr rtl="0"/>
          <a:r>
            <a:rPr lang="en-US" sz="1600" b="0" baseline="0" smtClean="0"/>
            <a:t>Ability to accept cash and non-cash payment</a:t>
          </a:r>
          <a:r>
            <a:rPr lang="ru-RU" sz="1600" b="0" baseline="0" smtClean="0"/>
            <a:t> </a:t>
          </a:r>
          <a:endParaRPr lang="ru-RU" sz="1600"/>
        </a:p>
      </dgm:t>
    </dgm:pt>
    <dgm:pt modelId="{3FDF05B6-A5E8-4306-B4C3-D6507C449D07}" type="parTrans" cxnId="{5371EC00-F5ED-4009-B98C-EFC35004E80E}">
      <dgm:prSet/>
      <dgm:spPr/>
      <dgm:t>
        <a:bodyPr/>
        <a:lstStyle/>
        <a:p>
          <a:endParaRPr lang="ru-RU" sz="2400"/>
        </a:p>
      </dgm:t>
    </dgm:pt>
    <dgm:pt modelId="{8997D69B-A275-43AA-8C4A-B1C4F36FA058}" type="sibTrans" cxnId="{5371EC00-F5ED-4009-B98C-EFC35004E80E}">
      <dgm:prSet/>
      <dgm:spPr/>
      <dgm:t>
        <a:bodyPr/>
        <a:lstStyle/>
        <a:p>
          <a:endParaRPr lang="ru-RU" sz="2400"/>
        </a:p>
      </dgm:t>
    </dgm:pt>
    <dgm:pt modelId="{04087828-4B8D-4462-9461-A84D2A296559}">
      <dgm:prSet custT="1"/>
      <dgm:spPr/>
      <dgm:t>
        <a:bodyPr/>
        <a:lstStyle/>
        <a:p>
          <a:pPr rtl="0"/>
          <a:r>
            <a:rPr lang="en-US" sz="1600" b="0" baseline="0" dirty="0" smtClean="0"/>
            <a:t>Ability to register returns of a customer on the day of purchase or any other day</a:t>
          </a:r>
          <a:endParaRPr lang="ru-RU" sz="1600" dirty="0"/>
        </a:p>
      </dgm:t>
    </dgm:pt>
    <dgm:pt modelId="{137758C2-2278-474D-8F8A-B7CB796ACB8A}" type="parTrans" cxnId="{D7D293C1-E17B-44C7-94A8-5D09E2015F8C}">
      <dgm:prSet/>
      <dgm:spPr/>
      <dgm:t>
        <a:bodyPr/>
        <a:lstStyle/>
        <a:p>
          <a:endParaRPr lang="ru-RU" sz="2400"/>
        </a:p>
      </dgm:t>
    </dgm:pt>
    <dgm:pt modelId="{92E5D67E-9E49-40DE-9835-79F891971999}" type="sibTrans" cxnId="{D7D293C1-E17B-44C7-94A8-5D09E2015F8C}">
      <dgm:prSet/>
      <dgm:spPr/>
      <dgm:t>
        <a:bodyPr/>
        <a:lstStyle/>
        <a:p>
          <a:endParaRPr lang="ru-RU" sz="2400"/>
        </a:p>
      </dgm:t>
    </dgm:pt>
    <dgm:pt modelId="{9453BD3D-6E8F-406B-94A7-6D4337D17A9A}">
      <dgm:prSet custT="1"/>
      <dgm:spPr/>
      <dgm:t>
        <a:bodyPr/>
        <a:lstStyle/>
        <a:p>
          <a:pPr rtl="0"/>
          <a:r>
            <a:rPr lang="en-US" sz="1600" b="0" baseline="0" smtClean="0"/>
            <a:t>Performing of encashment</a:t>
          </a:r>
          <a:endParaRPr lang="ru-RU" sz="1600"/>
        </a:p>
      </dgm:t>
    </dgm:pt>
    <dgm:pt modelId="{93E28B01-90A6-4A44-ABFC-755614D969B6}" type="parTrans" cxnId="{07647FBE-9237-4CAD-A56F-EA6EBF5640F3}">
      <dgm:prSet/>
      <dgm:spPr/>
      <dgm:t>
        <a:bodyPr/>
        <a:lstStyle/>
        <a:p>
          <a:endParaRPr lang="ru-RU" sz="2400"/>
        </a:p>
      </dgm:t>
    </dgm:pt>
    <dgm:pt modelId="{4E195ED0-BB3D-43E5-839D-B9D4E4C23431}" type="sibTrans" cxnId="{07647FBE-9237-4CAD-A56F-EA6EBF5640F3}">
      <dgm:prSet/>
      <dgm:spPr/>
      <dgm:t>
        <a:bodyPr/>
        <a:lstStyle/>
        <a:p>
          <a:endParaRPr lang="ru-RU" sz="2400"/>
        </a:p>
      </dgm:t>
    </dgm:pt>
    <dgm:pt modelId="{E8483751-56D7-4791-ADBC-AC23878F5B39}">
      <dgm:prSet custT="1"/>
      <dgm:spPr/>
      <dgm:t>
        <a:bodyPr/>
        <a:lstStyle/>
        <a:p>
          <a:pPr rtl="0"/>
          <a:r>
            <a:rPr lang="en-US" sz="1600" b="0" baseline="0" smtClean="0"/>
            <a:t>Closing shift at the end of the day</a:t>
          </a:r>
          <a:endParaRPr lang="ru-RU" sz="1600"/>
        </a:p>
      </dgm:t>
    </dgm:pt>
    <dgm:pt modelId="{55223068-056A-4255-A0F6-CBB7C6EFACEC}" type="parTrans" cxnId="{E1264237-D4F2-4E7F-9799-F2C870B70C09}">
      <dgm:prSet/>
      <dgm:spPr/>
      <dgm:t>
        <a:bodyPr/>
        <a:lstStyle/>
        <a:p>
          <a:endParaRPr lang="ru-RU" sz="2400"/>
        </a:p>
      </dgm:t>
    </dgm:pt>
    <dgm:pt modelId="{F737E488-131F-47EF-B865-75C2FC338309}" type="sibTrans" cxnId="{E1264237-D4F2-4E7F-9799-F2C870B70C09}">
      <dgm:prSet/>
      <dgm:spPr/>
      <dgm:t>
        <a:bodyPr/>
        <a:lstStyle/>
        <a:p>
          <a:endParaRPr lang="ru-RU" sz="2400"/>
        </a:p>
      </dgm:t>
    </dgm:pt>
    <dgm:pt modelId="{38A1B5BE-33F2-490C-8D46-A5EA4823F5DF}" type="pres">
      <dgm:prSet presAssocID="{D3D3DD59-A0B6-458D-BDF0-C5D42BD381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341D0-7AAB-4530-8C91-5387BD9C9D92}" type="pres">
      <dgm:prSet presAssocID="{E8483751-56D7-4791-ADBC-AC23878F5B39}" presName="boxAndChildren" presStyleCnt="0"/>
      <dgm:spPr/>
    </dgm:pt>
    <dgm:pt modelId="{8931B751-1A32-49DD-B94F-AF7F611F5BDC}" type="pres">
      <dgm:prSet presAssocID="{E8483751-56D7-4791-ADBC-AC23878F5B39}" presName="parentTextBox" presStyleLbl="node1" presStyleIdx="0" presStyleCnt="6"/>
      <dgm:spPr/>
      <dgm:t>
        <a:bodyPr/>
        <a:lstStyle/>
        <a:p>
          <a:endParaRPr lang="ru-RU"/>
        </a:p>
      </dgm:t>
    </dgm:pt>
    <dgm:pt modelId="{2E1E3162-0E5F-418F-BB6F-9A7F7F4FC191}" type="pres">
      <dgm:prSet presAssocID="{4E195ED0-BB3D-43E5-839D-B9D4E4C23431}" presName="sp" presStyleCnt="0"/>
      <dgm:spPr/>
    </dgm:pt>
    <dgm:pt modelId="{06FAC0B4-6AA0-42EE-983C-5491FE681BB7}" type="pres">
      <dgm:prSet presAssocID="{9453BD3D-6E8F-406B-94A7-6D4337D17A9A}" presName="arrowAndChildren" presStyleCnt="0"/>
      <dgm:spPr/>
    </dgm:pt>
    <dgm:pt modelId="{61C35FE6-F6A7-46A0-9980-C69D9D5C1A62}" type="pres">
      <dgm:prSet presAssocID="{9453BD3D-6E8F-406B-94A7-6D4337D17A9A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A46F11E-4C66-4821-88FC-376EB849E9DE}" type="pres">
      <dgm:prSet presAssocID="{92E5D67E-9E49-40DE-9835-79F891971999}" presName="sp" presStyleCnt="0"/>
      <dgm:spPr/>
    </dgm:pt>
    <dgm:pt modelId="{CA7F10E0-FB6B-494F-BEBE-3FD5412E9396}" type="pres">
      <dgm:prSet presAssocID="{04087828-4B8D-4462-9461-A84D2A296559}" presName="arrowAndChildren" presStyleCnt="0"/>
      <dgm:spPr/>
    </dgm:pt>
    <dgm:pt modelId="{A4592C01-FA1B-4CC6-91B0-C1BA41C9FAF0}" type="pres">
      <dgm:prSet presAssocID="{04087828-4B8D-4462-9461-A84D2A296559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5DC9150D-293C-4F76-8FD7-9D7F98C748D1}" type="pres">
      <dgm:prSet presAssocID="{8997D69B-A275-43AA-8C4A-B1C4F36FA058}" presName="sp" presStyleCnt="0"/>
      <dgm:spPr/>
    </dgm:pt>
    <dgm:pt modelId="{06EB5313-ACFD-4C4D-A674-3DA03655987E}" type="pres">
      <dgm:prSet presAssocID="{8EA0D8B0-6548-493D-82BC-EE95C0706CE0}" presName="arrowAndChildren" presStyleCnt="0"/>
      <dgm:spPr/>
    </dgm:pt>
    <dgm:pt modelId="{7621C288-2FEA-40B0-B799-BD2280DBA2C8}" type="pres">
      <dgm:prSet presAssocID="{8EA0D8B0-6548-493D-82BC-EE95C0706CE0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572D09A9-F858-402B-BBE0-E6333A23329A}" type="pres">
      <dgm:prSet presAssocID="{9A81CC41-B25E-4B7C-9845-89CBDD880D85}" presName="sp" presStyleCnt="0"/>
      <dgm:spPr/>
    </dgm:pt>
    <dgm:pt modelId="{2B7455F9-2895-4D8E-ADBC-CB2C54DEFAEF}" type="pres">
      <dgm:prSet presAssocID="{3A9DF4FB-B945-4208-BA0F-3D1D05C978A4}" presName="arrowAndChildren" presStyleCnt="0"/>
      <dgm:spPr/>
    </dgm:pt>
    <dgm:pt modelId="{54B7076A-8006-4BB2-907D-493040914392}" type="pres">
      <dgm:prSet presAssocID="{3A9DF4FB-B945-4208-BA0F-3D1D05C978A4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EA6905CF-B945-4671-AD56-A3B54805E4FF}" type="pres">
      <dgm:prSet presAssocID="{C9DE6155-0E13-486A-9A10-1E94F0CB9024}" presName="sp" presStyleCnt="0"/>
      <dgm:spPr/>
    </dgm:pt>
    <dgm:pt modelId="{D017051F-A7F3-4B95-BC93-88832C47DDFC}" type="pres">
      <dgm:prSet presAssocID="{DB239473-A73A-4C82-BFE4-4B12E7FE52BC}" presName="arrowAndChildren" presStyleCnt="0"/>
      <dgm:spPr/>
    </dgm:pt>
    <dgm:pt modelId="{AA204C3E-8120-4681-8A1A-9E149F0F8464}" type="pres">
      <dgm:prSet presAssocID="{DB239473-A73A-4C82-BFE4-4B12E7FE52BC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81D2D260-F432-45E5-B84D-7FB1452CAE88}" type="presOf" srcId="{9453BD3D-6E8F-406B-94A7-6D4337D17A9A}" destId="{61C35FE6-F6A7-46A0-9980-C69D9D5C1A62}" srcOrd="0" destOrd="0" presId="urn:microsoft.com/office/officeart/2005/8/layout/process4"/>
    <dgm:cxn modelId="{61539286-537F-4BD3-BFBF-71FB7511AEC9}" type="presOf" srcId="{E8483751-56D7-4791-ADBC-AC23878F5B39}" destId="{8931B751-1A32-49DD-B94F-AF7F611F5BDC}" srcOrd="0" destOrd="0" presId="urn:microsoft.com/office/officeart/2005/8/layout/process4"/>
    <dgm:cxn modelId="{5371EC00-F5ED-4009-B98C-EFC35004E80E}" srcId="{D3D3DD59-A0B6-458D-BDF0-C5D42BD38122}" destId="{8EA0D8B0-6548-493D-82BC-EE95C0706CE0}" srcOrd="2" destOrd="0" parTransId="{3FDF05B6-A5E8-4306-B4C3-D6507C449D07}" sibTransId="{8997D69B-A275-43AA-8C4A-B1C4F36FA058}"/>
    <dgm:cxn modelId="{E3CF5733-58D1-4917-8178-10224A9560F3}" type="presOf" srcId="{DB239473-A73A-4C82-BFE4-4B12E7FE52BC}" destId="{AA204C3E-8120-4681-8A1A-9E149F0F8464}" srcOrd="0" destOrd="0" presId="urn:microsoft.com/office/officeart/2005/8/layout/process4"/>
    <dgm:cxn modelId="{D7D293C1-E17B-44C7-94A8-5D09E2015F8C}" srcId="{D3D3DD59-A0B6-458D-BDF0-C5D42BD38122}" destId="{04087828-4B8D-4462-9461-A84D2A296559}" srcOrd="3" destOrd="0" parTransId="{137758C2-2278-474D-8F8A-B7CB796ACB8A}" sibTransId="{92E5D67E-9E49-40DE-9835-79F891971999}"/>
    <dgm:cxn modelId="{F371E1BB-FE46-47B5-8441-A07C67129464}" srcId="{D3D3DD59-A0B6-458D-BDF0-C5D42BD38122}" destId="{DB239473-A73A-4C82-BFE4-4B12E7FE52BC}" srcOrd="0" destOrd="0" parTransId="{EB871F40-4101-4494-B079-06EB76571F1A}" sibTransId="{C9DE6155-0E13-486A-9A10-1E94F0CB9024}"/>
    <dgm:cxn modelId="{2F167E26-3492-486D-9018-CDCDFFC4A71C}" type="presOf" srcId="{04087828-4B8D-4462-9461-A84D2A296559}" destId="{A4592C01-FA1B-4CC6-91B0-C1BA41C9FAF0}" srcOrd="0" destOrd="0" presId="urn:microsoft.com/office/officeart/2005/8/layout/process4"/>
    <dgm:cxn modelId="{07647FBE-9237-4CAD-A56F-EA6EBF5640F3}" srcId="{D3D3DD59-A0B6-458D-BDF0-C5D42BD38122}" destId="{9453BD3D-6E8F-406B-94A7-6D4337D17A9A}" srcOrd="4" destOrd="0" parTransId="{93E28B01-90A6-4A44-ABFC-755614D969B6}" sibTransId="{4E195ED0-BB3D-43E5-839D-B9D4E4C23431}"/>
    <dgm:cxn modelId="{70D95E1B-E2F8-41FC-9C8B-52E8FA00F041}" type="presOf" srcId="{D3D3DD59-A0B6-458D-BDF0-C5D42BD38122}" destId="{38A1B5BE-33F2-490C-8D46-A5EA4823F5DF}" srcOrd="0" destOrd="0" presId="urn:microsoft.com/office/officeart/2005/8/layout/process4"/>
    <dgm:cxn modelId="{D160FF3F-5931-4891-82A1-12DC2A6868EE}" type="presOf" srcId="{3A9DF4FB-B945-4208-BA0F-3D1D05C978A4}" destId="{54B7076A-8006-4BB2-907D-493040914392}" srcOrd="0" destOrd="0" presId="urn:microsoft.com/office/officeart/2005/8/layout/process4"/>
    <dgm:cxn modelId="{2B574D06-D42D-4D00-BCDD-39158EB1BC2E}" type="presOf" srcId="{8EA0D8B0-6548-493D-82BC-EE95C0706CE0}" destId="{7621C288-2FEA-40B0-B799-BD2280DBA2C8}" srcOrd="0" destOrd="0" presId="urn:microsoft.com/office/officeart/2005/8/layout/process4"/>
    <dgm:cxn modelId="{29363851-DB15-4CBB-8982-EFC9D71946A4}" srcId="{D3D3DD59-A0B6-458D-BDF0-C5D42BD38122}" destId="{3A9DF4FB-B945-4208-BA0F-3D1D05C978A4}" srcOrd="1" destOrd="0" parTransId="{FCC698B1-91AB-4BF7-97D8-09DA9C28A869}" sibTransId="{9A81CC41-B25E-4B7C-9845-89CBDD880D85}"/>
    <dgm:cxn modelId="{E1264237-D4F2-4E7F-9799-F2C870B70C09}" srcId="{D3D3DD59-A0B6-458D-BDF0-C5D42BD38122}" destId="{E8483751-56D7-4791-ADBC-AC23878F5B39}" srcOrd="5" destOrd="0" parTransId="{55223068-056A-4255-A0F6-CBB7C6EFACEC}" sibTransId="{F737E488-131F-47EF-B865-75C2FC338309}"/>
    <dgm:cxn modelId="{F57E0E86-8A17-4C9D-B190-1D81146EB780}" type="presParOf" srcId="{38A1B5BE-33F2-490C-8D46-A5EA4823F5DF}" destId="{42C341D0-7AAB-4530-8C91-5387BD9C9D92}" srcOrd="0" destOrd="0" presId="urn:microsoft.com/office/officeart/2005/8/layout/process4"/>
    <dgm:cxn modelId="{F8447C16-D357-42AF-AE3C-A64B5778C9DB}" type="presParOf" srcId="{42C341D0-7AAB-4530-8C91-5387BD9C9D92}" destId="{8931B751-1A32-49DD-B94F-AF7F611F5BDC}" srcOrd="0" destOrd="0" presId="urn:microsoft.com/office/officeart/2005/8/layout/process4"/>
    <dgm:cxn modelId="{A3765F85-2D5E-4F5E-8D05-F96EECF1FBF7}" type="presParOf" srcId="{38A1B5BE-33F2-490C-8D46-A5EA4823F5DF}" destId="{2E1E3162-0E5F-418F-BB6F-9A7F7F4FC191}" srcOrd="1" destOrd="0" presId="urn:microsoft.com/office/officeart/2005/8/layout/process4"/>
    <dgm:cxn modelId="{0DDCD3E9-D8BE-4FB0-ABC5-BE783BB93011}" type="presParOf" srcId="{38A1B5BE-33F2-490C-8D46-A5EA4823F5DF}" destId="{06FAC0B4-6AA0-42EE-983C-5491FE681BB7}" srcOrd="2" destOrd="0" presId="urn:microsoft.com/office/officeart/2005/8/layout/process4"/>
    <dgm:cxn modelId="{26F17ED8-702E-4FD0-9653-B40E84D66DEF}" type="presParOf" srcId="{06FAC0B4-6AA0-42EE-983C-5491FE681BB7}" destId="{61C35FE6-F6A7-46A0-9980-C69D9D5C1A62}" srcOrd="0" destOrd="0" presId="urn:microsoft.com/office/officeart/2005/8/layout/process4"/>
    <dgm:cxn modelId="{8A992C56-A685-4842-9418-483181CBA21F}" type="presParOf" srcId="{38A1B5BE-33F2-490C-8D46-A5EA4823F5DF}" destId="{6A46F11E-4C66-4821-88FC-376EB849E9DE}" srcOrd="3" destOrd="0" presId="urn:microsoft.com/office/officeart/2005/8/layout/process4"/>
    <dgm:cxn modelId="{F7312F79-8010-4615-8818-0160CE1AB6A4}" type="presParOf" srcId="{38A1B5BE-33F2-490C-8D46-A5EA4823F5DF}" destId="{CA7F10E0-FB6B-494F-BEBE-3FD5412E9396}" srcOrd="4" destOrd="0" presId="urn:microsoft.com/office/officeart/2005/8/layout/process4"/>
    <dgm:cxn modelId="{90C2CD93-80F1-497E-8D25-10FBA00E8E96}" type="presParOf" srcId="{CA7F10E0-FB6B-494F-BEBE-3FD5412E9396}" destId="{A4592C01-FA1B-4CC6-91B0-C1BA41C9FAF0}" srcOrd="0" destOrd="0" presId="urn:microsoft.com/office/officeart/2005/8/layout/process4"/>
    <dgm:cxn modelId="{BDE076CF-0CAC-4CF3-92DC-9180687C4F9E}" type="presParOf" srcId="{38A1B5BE-33F2-490C-8D46-A5EA4823F5DF}" destId="{5DC9150D-293C-4F76-8FD7-9D7F98C748D1}" srcOrd="5" destOrd="0" presId="urn:microsoft.com/office/officeart/2005/8/layout/process4"/>
    <dgm:cxn modelId="{89D34040-E33B-4D44-B587-B8C0E4CE3F3F}" type="presParOf" srcId="{38A1B5BE-33F2-490C-8D46-A5EA4823F5DF}" destId="{06EB5313-ACFD-4C4D-A674-3DA03655987E}" srcOrd="6" destOrd="0" presId="urn:microsoft.com/office/officeart/2005/8/layout/process4"/>
    <dgm:cxn modelId="{009B06D6-D2B3-4A5D-93B0-843B812C7F46}" type="presParOf" srcId="{06EB5313-ACFD-4C4D-A674-3DA03655987E}" destId="{7621C288-2FEA-40B0-B799-BD2280DBA2C8}" srcOrd="0" destOrd="0" presId="urn:microsoft.com/office/officeart/2005/8/layout/process4"/>
    <dgm:cxn modelId="{A103A2FF-82E8-438D-A923-0D0A3F098487}" type="presParOf" srcId="{38A1B5BE-33F2-490C-8D46-A5EA4823F5DF}" destId="{572D09A9-F858-402B-BBE0-E6333A23329A}" srcOrd="7" destOrd="0" presId="urn:microsoft.com/office/officeart/2005/8/layout/process4"/>
    <dgm:cxn modelId="{759ADD8D-2A41-4638-9BA5-1B325EE938EA}" type="presParOf" srcId="{38A1B5BE-33F2-490C-8D46-A5EA4823F5DF}" destId="{2B7455F9-2895-4D8E-ADBC-CB2C54DEFAEF}" srcOrd="8" destOrd="0" presId="urn:microsoft.com/office/officeart/2005/8/layout/process4"/>
    <dgm:cxn modelId="{1CB1D25A-3279-4DAF-AF2B-CB806E679364}" type="presParOf" srcId="{2B7455F9-2895-4D8E-ADBC-CB2C54DEFAEF}" destId="{54B7076A-8006-4BB2-907D-493040914392}" srcOrd="0" destOrd="0" presId="urn:microsoft.com/office/officeart/2005/8/layout/process4"/>
    <dgm:cxn modelId="{70C5AB2B-81A0-4871-802F-5F10E6F14133}" type="presParOf" srcId="{38A1B5BE-33F2-490C-8D46-A5EA4823F5DF}" destId="{EA6905CF-B945-4671-AD56-A3B54805E4FF}" srcOrd="9" destOrd="0" presId="urn:microsoft.com/office/officeart/2005/8/layout/process4"/>
    <dgm:cxn modelId="{962E764A-DD18-4009-A9F8-65D32CBD8B25}" type="presParOf" srcId="{38A1B5BE-33F2-490C-8D46-A5EA4823F5DF}" destId="{D017051F-A7F3-4B95-BC93-88832C47DDFC}" srcOrd="10" destOrd="0" presId="urn:microsoft.com/office/officeart/2005/8/layout/process4"/>
    <dgm:cxn modelId="{26D24BF3-7C12-432D-8A6D-0932788BFBA6}" type="presParOf" srcId="{D017051F-A7F3-4B95-BC93-88832C47DDFC}" destId="{AA204C3E-8120-4681-8A1A-9E149F0F84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11029-B842-45B2-B0D3-DE06CFE30534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2AD7147-E257-4DA5-BFFF-46067F73B4E9}">
      <dgm:prSet custT="1"/>
      <dgm:spPr/>
      <dgm:t>
        <a:bodyPr/>
        <a:lstStyle/>
        <a:p>
          <a:pPr rtl="0"/>
          <a:r>
            <a:rPr lang="en-US" sz="1300" b="0" baseline="0" dirty="0" smtClean="0"/>
            <a:t>Resource planning in the workshop </a:t>
          </a:r>
          <a:endParaRPr lang="ru-RU" sz="1300" dirty="0"/>
        </a:p>
      </dgm:t>
    </dgm:pt>
    <dgm:pt modelId="{1A44895D-EDDB-4DB9-9549-2A6519DBFC2E}" type="parTrans" cxnId="{7D6FB570-8B17-4D7F-B8CB-7A3E726940A3}">
      <dgm:prSet/>
      <dgm:spPr/>
      <dgm:t>
        <a:bodyPr/>
        <a:lstStyle/>
        <a:p>
          <a:endParaRPr lang="ru-RU" sz="1300"/>
        </a:p>
      </dgm:t>
    </dgm:pt>
    <dgm:pt modelId="{AC7DA153-657D-4BF6-869D-27C30248BFCB}" type="sibTrans" cxnId="{7D6FB570-8B17-4D7F-B8CB-7A3E726940A3}">
      <dgm:prSet/>
      <dgm:spPr/>
      <dgm:t>
        <a:bodyPr/>
        <a:lstStyle/>
        <a:p>
          <a:endParaRPr lang="ru-RU" sz="1300"/>
        </a:p>
      </dgm:t>
    </dgm:pt>
    <dgm:pt modelId="{046AEC05-B6DE-4AAD-BB3A-198E68E1A466}">
      <dgm:prSet custT="1"/>
      <dgm:spPr/>
      <dgm:t>
        <a:bodyPr/>
        <a:lstStyle/>
        <a:p>
          <a:pPr rtl="0"/>
          <a:r>
            <a:rPr lang="en-US" sz="1300" b="0" baseline="0" dirty="0" smtClean="0"/>
            <a:t>Calculation of preliminary cost of repair</a:t>
          </a:r>
          <a:endParaRPr lang="ru-RU" sz="1300" dirty="0"/>
        </a:p>
      </dgm:t>
    </dgm:pt>
    <dgm:pt modelId="{04C9E112-1922-406D-8F6B-5F54983BD798}" type="parTrans" cxnId="{A1EDAB14-EBF7-468D-99F5-3D57CD702F66}">
      <dgm:prSet/>
      <dgm:spPr/>
      <dgm:t>
        <a:bodyPr/>
        <a:lstStyle/>
        <a:p>
          <a:endParaRPr lang="ru-RU" sz="1300"/>
        </a:p>
      </dgm:t>
    </dgm:pt>
    <dgm:pt modelId="{A4DDADFC-6DDF-484B-9F97-8AD352F64230}" type="sibTrans" cxnId="{A1EDAB14-EBF7-468D-99F5-3D57CD702F66}">
      <dgm:prSet/>
      <dgm:spPr/>
      <dgm:t>
        <a:bodyPr/>
        <a:lstStyle/>
        <a:p>
          <a:endParaRPr lang="ru-RU" sz="1300"/>
        </a:p>
      </dgm:t>
    </dgm:pt>
    <dgm:pt modelId="{3FD7D554-BF2A-4C2B-8A01-FB69EEF1413A}">
      <dgm:prSet custT="1"/>
      <dgm:spPr/>
      <dgm:t>
        <a:bodyPr/>
        <a:lstStyle/>
        <a:p>
          <a:pPr rtl="0"/>
          <a:r>
            <a:rPr lang="en-US" sz="1300" b="0" baseline="0" smtClean="0"/>
            <a:t>Reception of car for repair</a:t>
          </a:r>
          <a:endParaRPr lang="ru-RU" sz="1300"/>
        </a:p>
      </dgm:t>
    </dgm:pt>
    <dgm:pt modelId="{1E29D7C5-C978-4B6D-A35B-0C59876A00D4}" type="parTrans" cxnId="{2B1E09A7-FAF8-46F2-8867-C903A41F9412}">
      <dgm:prSet/>
      <dgm:spPr/>
      <dgm:t>
        <a:bodyPr/>
        <a:lstStyle/>
        <a:p>
          <a:endParaRPr lang="ru-RU" sz="1300"/>
        </a:p>
      </dgm:t>
    </dgm:pt>
    <dgm:pt modelId="{C3561987-7046-4157-8260-69AF521543E3}" type="sibTrans" cxnId="{2B1E09A7-FAF8-46F2-8867-C903A41F9412}">
      <dgm:prSet/>
      <dgm:spPr/>
      <dgm:t>
        <a:bodyPr/>
        <a:lstStyle/>
        <a:p>
          <a:endParaRPr lang="ru-RU" sz="1300"/>
        </a:p>
      </dgm:t>
    </dgm:pt>
    <dgm:pt modelId="{8D6853A7-8CBD-423F-802C-724733717023}">
      <dgm:prSet custT="1"/>
      <dgm:spPr/>
      <dgm:t>
        <a:bodyPr/>
        <a:lstStyle/>
        <a:p>
          <a:pPr rtl="0"/>
          <a:r>
            <a:rPr lang="en-US" sz="1300" b="0" baseline="0" dirty="0" smtClean="0"/>
            <a:t>Phased repair</a:t>
          </a:r>
          <a:r>
            <a:rPr lang="ru-RU" sz="1300" b="0" baseline="0" dirty="0" smtClean="0"/>
            <a:t> (</a:t>
          </a:r>
          <a:r>
            <a:rPr lang="en-US" sz="1300" b="0" baseline="0" dirty="0" smtClean="0"/>
            <a:t>request, in progress, repair completed, Work Order closed)</a:t>
          </a:r>
          <a:r>
            <a:rPr lang="ru-RU" sz="1300" b="0" baseline="0" dirty="0" smtClean="0"/>
            <a:t> </a:t>
          </a:r>
          <a:r>
            <a:rPr lang="en-US" sz="1300" b="0" baseline="0" dirty="0" smtClean="0"/>
            <a:t>and monitoring of repair</a:t>
          </a:r>
          <a:endParaRPr lang="ru-RU" sz="1300" dirty="0"/>
        </a:p>
      </dgm:t>
    </dgm:pt>
    <dgm:pt modelId="{EFDF4E09-E22D-4357-856D-4DC9473D7788}" type="parTrans" cxnId="{B780C5A8-C587-41BC-B1CF-B7463CCD0C84}">
      <dgm:prSet/>
      <dgm:spPr/>
      <dgm:t>
        <a:bodyPr/>
        <a:lstStyle/>
        <a:p>
          <a:endParaRPr lang="ru-RU" sz="1300"/>
        </a:p>
      </dgm:t>
    </dgm:pt>
    <dgm:pt modelId="{1448E1A7-82EE-4667-852F-61BEFCCF1B5A}" type="sibTrans" cxnId="{B780C5A8-C587-41BC-B1CF-B7463CCD0C84}">
      <dgm:prSet/>
      <dgm:spPr/>
      <dgm:t>
        <a:bodyPr/>
        <a:lstStyle/>
        <a:p>
          <a:endParaRPr lang="ru-RU" sz="1300"/>
        </a:p>
      </dgm:t>
    </dgm:pt>
    <dgm:pt modelId="{054EBEF3-3851-400F-896F-4FB5A87476C6}">
      <dgm:prSet custT="1"/>
      <dgm:spPr/>
      <dgm:t>
        <a:bodyPr/>
        <a:lstStyle/>
        <a:p>
          <a:pPr rtl="0"/>
          <a:r>
            <a:rPr lang="en-US" sz="1300" b="0" baseline="0" dirty="0" smtClean="0"/>
            <a:t>Spare parts movement from warehouse  to workshop under Work Order and return of unused parts back to warehouse</a:t>
          </a:r>
          <a:endParaRPr lang="ru-RU" sz="1300" dirty="0"/>
        </a:p>
      </dgm:t>
    </dgm:pt>
    <dgm:pt modelId="{7B731F67-D9AE-4AE6-AF4C-E24115718684}" type="parTrans" cxnId="{F1FEFDAC-4468-4C3B-8CBC-E1DD25A4A8C2}">
      <dgm:prSet/>
      <dgm:spPr/>
      <dgm:t>
        <a:bodyPr/>
        <a:lstStyle/>
        <a:p>
          <a:endParaRPr lang="ru-RU" sz="1300"/>
        </a:p>
      </dgm:t>
    </dgm:pt>
    <dgm:pt modelId="{689A899C-3AC0-429D-8BEC-AAA51CD9E697}" type="sibTrans" cxnId="{F1FEFDAC-4468-4C3B-8CBC-E1DD25A4A8C2}">
      <dgm:prSet/>
      <dgm:spPr/>
      <dgm:t>
        <a:bodyPr/>
        <a:lstStyle/>
        <a:p>
          <a:endParaRPr lang="ru-RU" sz="1300"/>
        </a:p>
      </dgm:t>
    </dgm:pt>
    <dgm:pt modelId="{C3FEDEF7-28EB-498C-ABDD-2C303713265F}">
      <dgm:prSet custT="1"/>
      <dgm:spPr/>
      <dgm:t>
        <a:bodyPr/>
        <a:lstStyle/>
        <a:p>
          <a:pPr rtl="0"/>
          <a:r>
            <a:rPr lang="en-US" sz="1300" b="0" baseline="0" smtClean="0"/>
            <a:t>Monitoring the need to perform any service campaign</a:t>
          </a:r>
          <a:endParaRPr lang="ru-RU" sz="1300"/>
        </a:p>
      </dgm:t>
    </dgm:pt>
    <dgm:pt modelId="{7284F5C1-F509-4CBD-9DA9-CBC10F0EB5F9}" type="parTrans" cxnId="{923C2BE8-C64D-4576-98E8-14D802C61E9D}">
      <dgm:prSet/>
      <dgm:spPr/>
      <dgm:t>
        <a:bodyPr/>
        <a:lstStyle/>
        <a:p>
          <a:endParaRPr lang="ru-RU" sz="1300"/>
        </a:p>
      </dgm:t>
    </dgm:pt>
    <dgm:pt modelId="{505DE154-AED8-4B4D-A55B-4229287D72EC}" type="sibTrans" cxnId="{923C2BE8-C64D-4576-98E8-14D802C61E9D}">
      <dgm:prSet/>
      <dgm:spPr/>
      <dgm:t>
        <a:bodyPr/>
        <a:lstStyle/>
        <a:p>
          <a:endParaRPr lang="ru-RU" sz="1300"/>
        </a:p>
      </dgm:t>
    </dgm:pt>
    <dgm:pt modelId="{72805A64-4EBC-47A6-BFEB-256ABE04562A}">
      <dgm:prSet custT="1"/>
      <dgm:spPr/>
      <dgm:t>
        <a:bodyPr/>
        <a:lstStyle/>
        <a:p>
          <a:pPr rtl="0"/>
          <a:r>
            <a:rPr lang="en-US" sz="1300" b="0" baseline="0" dirty="0" smtClean="0"/>
            <a:t>Drawing up  an act of disagreement for adjustment of revenue under Work Order</a:t>
          </a:r>
          <a:endParaRPr lang="ru-RU" sz="1300" dirty="0"/>
        </a:p>
      </dgm:t>
    </dgm:pt>
    <dgm:pt modelId="{FE287BBC-F124-4883-A40A-4A26F09C0310}" type="parTrans" cxnId="{22E8985A-27B5-4AE5-815A-E78656F7B343}">
      <dgm:prSet/>
      <dgm:spPr/>
      <dgm:t>
        <a:bodyPr/>
        <a:lstStyle/>
        <a:p>
          <a:endParaRPr lang="ru-RU" sz="1300"/>
        </a:p>
      </dgm:t>
    </dgm:pt>
    <dgm:pt modelId="{7EF9D9AA-1910-4E07-9037-655616B4E7EB}" type="sibTrans" cxnId="{22E8985A-27B5-4AE5-815A-E78656F7B343}">
      <dgm:prSet/>
      <dgm:spPr/>
      <dgm:t>
        <a:bodyPr/>
        <a:lstStyle/>
        <a:p>
          <a:endParaRPr lang="ru-RU" sz="1300"/>
        </a:p>
      </dgm:t>
    </dgm:pt>
    <dgm:pt modelId="{18A30CEB-C5B9-47DE-8D8A-3E8959E6D076}">
      <dgm:prSet custT="1"/>
      <dgm:spPr/>
      <dgm:t>
        <a:bodyPr/>
        <a:lstStyle/>
        <a:p>
          <a:pPr rtl="0"/>
          <a:r>
            <a:rPr lang="en-US" sz="1300" b="0" baseline="0" dirty="0" smtClean="0"/>
            <a:t>Executing full package of documents under Work Order </a:t>
          </a:r>
          <a:r>
            <a:rPr lang="ru-RU" sz="1300" b="0" baseline="0" dirty="0" smtClean="0"/>
            <a:t>(</a:t>
          </a:r>
          <a:r>
            <a:rPr lang="en-US" sz="1300" b="0" baseline="0" dirty="0" smtClean="0"/>
            <a:t>Invoice, Receipt for Work Order, TORG-12, </a:t>
          </a:r>
          <a:r>
            <a:rPr lang="en-US" sz="1300" b="0" baseline="0" dirty="0" err="1" smtClean="0"/>
            <a:t>Factura</a:t>
          </a:r>
          <a:r>
            <a:rPr lang="en-US" sz="1300" b="0" baseline="0" dirty="0" smtClean="0"/>
            <a:t> invoice and others)</a:t>
          </a:r>
          <a:endParaRPr lang="ru-RU" sz="1300" dirty="0"/>
        </a:p>
      </dgm:t>
    </dgm:pt>
    <dgm:pt modelId="{D592D5AE-6B7F-4DB3-B0B6-CCCD7B5A10AA}" type="parTrans" cxnId="{0ED8F588-8EA8-4191-A921-50B7BF2DE8D0}">
      <dgm:prSet/>
      <dgm:spPr/>
      <dgm:t>
        <a:bodyPr/>
        <a:lstStyle/>
        <a:p>
          <a:endParaRPr lang="ru-RU" sz="1300"/>
        </a:p>
      </dgm:t>
    </dgm:pt>
    <dgm:pt modelId="{37E63968-8591-426D-9BB0-97EE14D2E594}" type="sibTrans" cxnId="{0ED8F588-8EA8-4191-A921-50B7BF2DE8D0}">
      <dgm:prSet/>
      <dgm:spPr/>
      <dgm:t>
        <a:bodyPr/>
        <a:lstStyle/>
        <a:p>
          <a:endParaRPr lang="ru-RU" sz="1300"/>
        </a:p>
      </dgm:t>
    </dgm:pt>
    <dgm:pt modelId="{482D3FF2-276E-4485-9A04-87365AFB4FBF}" type="pres">
      <dgm:prSet presAssocID="{8F011029-B842-45B2-B0D3-DE06CFE305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95AA5-6C06-41C9-B45D-273D1E9C26AE}" type="pres">
      <dgm:prSet presAssocID="{18A30CEB-C5B9-47DE-8D8A-3E8959E6D076}" presName="boxAndChildren" presStyleCnt="0"/>
      <dgm:spPr/>
    </dgm:pt>
    <dgm:pt modelId="{92EDE953-BD6C-476A-99E9-E6E96668DD50}" type="pres">
      <dgm:prSet presAssocID="{18A30CEB-C5B9-47DE-8D8A-3E8959E6D076}" presName="parentTextBox" presStyleLbl="node1" presStyleIdx="0" presStyleCnt="8"/>
      <dgm:spPr/>
      <dgm:t>
        <a:bodyPr/>
        <a:lstStyle/>
        <a:p>
          <a:endParaRPr lang="ru-RU"/>
        </a:p>
      </dgm:t>
    </dgm:pt>
    <dgm:pt modelId="{C5C1B36D-BF5F-4EF8-A9AB-BD21101E0905}" type="pres">
      <dgm:prSet presAssocID="{7EF9D9AA-1910-4E07-9037-655616B4E7EB}" presName="sp" presStyleCnt="0"/>
      <dgm:spPr/>
    </dgm:pt>
    <dgm:pt modelId="{84375E65-513C-41B9-9117-F817F3C1AB63}" type="pres">
      <dgm:prSet presAssocID="{72805A64-4EBC-47A6-BFEB-256ABE04562A}" presName="arrowAndChildren" presStyleCnt="0"/>
      <dgm:spPr/>
    </dgm:pt>
    <dgm:pt modelId="{B367AE65-6D5F-44E8-8EB2-4ADFC15884CF}" type="pres">
      <dgm:prSet presAssocID="{72805A64-4EBC-47A6-BFEB-256ABE04562A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53062C72-77B2-402F-9057-14FC13E3A3DA}" type="pres">
      <dgm:prSet presAssocID="{505DE154-AED8-4B4D-A55B-4229287D72EC}" presName="sp" presStyleCnt="0"/>
      <dgm:spPr/>
    </dgm:pt>
    <dgm:pt modelId="{EA11AE64-B4E6-4541-9B91-1B010BF2BEF0}" type="pres">
      <dgm:prSet presAssocID="{C3FEDEF7-28EB-498C-ABDD-2C303713265F}" presName="arrowAndChildren" presStyleCnt="0"/>
      <dgm:spPr/>
    </dgm:pt>
    <dgm:pt modelId="{8D0E7C6B-A2B1-4B93-9BAA-9C8C5C52CC3F}" type="pres">
      <dgm:prSet presAssocID="{C3FEDEF7-28EB-498C-ABDD-2C303713265F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0958A153-C5BF-455E-A29E-4275DBADF8B1}" type="pres">
      <dgm:prSet presAssocID="{689A899C-3AC0-429D-8BEC-AAA51CD9E697}" presName="sp" presStyleCnt="0"/>
      <dgm:spPr/>
    </dgm:pt>
    <dgm:pt modelId="{20273BD0-B30E-4CB7-A99A-3A005DA1A94B}" type="pres">
      <dgm:prSet presAssocID="{054EBEF3-3851-400F-896F-4FB5A87476C6}" presName="arrowAndChildren" presStyleCnt="0"/>
      <dgm:spPr/>
    </dgm:pt>
    <dgm:pt modelId="{2D97F239-8B93-4B9C-AA6F-252369BD2FED}" type="pres">
      <dgm:prSet presAssocID="{054EBEF3-3851-400F-896F-4FB5A87476C6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EAA22950-8691-4940-8E22-C1418E818BB6}" type="pres">
      <dgm:prSet presAssocID="{1448E1A7-82EE-4667-852F-61BEFCCF1B5A}" presName="sp" presStyleCnt="0"/>
      <dgm:spPr/>
    </dgm:pt>
    <dgm:pt modelId="{131EB4DD-5F84-4FF2-9118-36EB2FDA5E47}" type="pres">
      <dgm:prSet presAssocID="{8D6853A7-8CBD-423F-802C-724733717023}" presName="arrowAndChildren" presStyleCnt="0"/>
      <dgm:spPr/>
    </dgm:pt>
    <dgm:pt modelId="{5F524EE7-79E7-4D2F-8D1F-D27BDD5FA342}" type="pres">
      <dgm:prSet presAssocID="{8D6853A7-8CBD-423F-802C-724733717023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EB4AB742-A447-4657-9B0C-08CBDAF28699}" type="pres">
      <dgm:prSet presAssocID="{C3561987-7046-4157-8260-69AF521543E3}" presName="sp" presStyleCnt="0"/>
      <dgm:spPr/>
    </dgm:pt>
    <dgm:pt modelId="{645B36D0-D1E9-4AA5-AD73-C6268381BB90}" type="pres">
      <dgm:prSet presAssocID="{3FD7D554-BF2A-4C2B-8A01-FB69EEF1413A}" presName="arrowAndChildren" presStyleCnt="0"/>
      <dgm:spPr/>
    </dgm:pt>
    <dgm:pt modelId="{E07BE339-A756-4BEE-979A-5B44DD3DCD5F}" type="pres">
      <dgm:prSet presAssocID="{3FD7D554-BF2A-4C2B-8A01-FB69EEF1413A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59551A0C-E19C-4A68-ACBE-94A587E4C6C2}" type="pres">
      <dgm:prSet presAssocID="{A4DDADFC-6DDF-484B-9F97-8AD352F64230}" presName="sp" presStyleCnt="0"/>
      <dgm:spPr/>
    </dgm:pt>
    <dgm:pt modelId="{F6C9FB3D-FEA7-430C-B74D-05E1B2D1D808}" type="pres">
      <dgm:prSet presAssocID="{046AEC05-B6DE-4AAD-BB3A-198E68E1A466}" presName="arrowAndChildren" presStyleCnt="0"/>
      <dgm:spPr/>
    </dgm:pt>
    <dgm:pt modelId="{9F6E117D-8029-482E-A4FE-9DA9DF10A107}" type="pres">
      <dgm:prSet presAssocID="{046AEC05-B6DE-4AAD-BB3A-198E68E1A466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07AF0B3E-503E-4FD4-A6F2-49E903FD98B0}" type="pres">
      <dgm:prSet presAssocID="{AC7DA153-657D-4BF6-869D-27C30248BFCB}" presName="sp" presStyleCnt="0"/>
      <dgm:spPr/>
    </dgm:pt>
    <dgm:pt modelId="{E8857129-DE85-48B3-9164-317F94066E68}" type="pres">
      <dgm:prSet presAssocID="{A2AD7147-E257-4DA5-BFFF-46067F73B4E9}" presName="arrowAndChildren" presStyleCnt="0"/>
      <dgm:spPr/>
    </dgm:pt>
    <dgm:pt modelId="{B66F8C67-2805-43E8-8996-ACEB6F39BAF0}" type="pres">
      <dgm:prSet presAssocID="{A2AD7147-E257-4DA5-BFFF-46067F73B4E9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F1FEFDAC-4468-4C3B-8CBC-E1DD25A4A8C2}" srcId="{8F011029-B842-45B2-B0D3-DE06CFE30534}" destId="{054EBEF3-3851-400F-896F-4FB5A87476C6}" srcOrd="4" destOrd="0" parTransId="{7B731F67-D9AE-4AE6-AF4C-E24115718684}" sibTransId="{689A899C-3AC0-429D-8BEC-AAA51CD9E697}"/>
    <dgm:cxn modelId="{A0633355-7C4F-4801-872F-39FF6AB1119D}" type="presOf" srcId="{C3FEDEF7-28EB-498C-ABDD-2C303713265F}" destId="{8D0E7C6B-A2B1-4B93-9BAA-9C8C5C52CC3F}" srcOrd="0" destOrd="0" presId="urn:microsoft.com/office/officeart/2005/8/layout/process4"/>
    <dgm:cxn modelId="{3D395D69-4E47-4DBC-BEB6-D099F6FC0D56}" type="presOf" srcId="{8D6853A7-8CBD-423F-802C-724733717023}" destId="{5F524EE7-79E7-4D2F-8D1F-D27BDD5FA342}" srcOrd="0" destOrd="0" presId="urn:microsoft.com/office/officeart/2005/8/layout/process4"/>
    <dgm:cxn modelId="{EB631417-85ED-4ACC-8E04-B8D84872A2E6}" type="presOf" srcId="{A2AD7147-E257-4DA5-BFFF-46067F73B4E9}" destId="{B66F8C67-2805-43E8-8996-ACEB6F39BAF0}" srcOrd="0" destOrd="0" presId="urn:microsoft.com/office/officeart/2005/8/layout/process4"/>
    <dgm:cxn modelId="{2786E4EF-1A9A-4033-8CC5-B6CD69D42F91}" type="presOf" srcId="{054EBEF3-3851-400F-896F-4FB5A87476C6}" destId="{2D97F239-8B93-4B9C-AA6F-252369BD2FED}" srcOrd="0" destOrd="0" presId="urn:microsoft.com/office/officeart/2005/8/layout/process4"/>
    <dgm:cxn modelId="{FCF77AA4-C75E-4351-B556-FADAF63FE3A9}" type="presOf" srcId="{18A30CEB-C5B9-47DE-8D8A-3E8959E6D076}" destId="{92EDE953-BD6C-476A-99E9-E6E96668DD50}" srcOrd="0" destOrd="0" presId="urn:microsoft.com/office/officeart/2005/8/layout/process4"/>
    <dgm:cxn modelId="{0ED8F588-8EA8-4191-A921-50B7BF2DE8D0}" srcId="{8F011029-B842-45B2-B0D3-DE06CFE30534}" destId="{18A30CEB-C5B9-47DE-8D8A-3E8959E6D076}" srcOrd="7" destOrd="0" parTransId="{D592D5AE-6B7F-4DB3-B0B6-CCCD7B5A10AA}" sibTransId="{37E63968-8591-426D-9BB0-97EE14D2E594}"/>
    <dgm:cxn modelId="{2B1E09A7-FAF8-46F2-8867-C903A41F9412}" srcId="{8F011029-B842-45B2-B0D3-DE06CFE30534}" destId="{3FD7D554-BF2A-4C2B-8A01-FB69EEF1413A}" srcOrd="2" destOrd="0" parTransId="{1E29D7C5-C978-4B6D-A35B-0C59876A00D4}" sibTransId="{C3561987-7046-4157-8260-69AF521543E3}"/>
    <dgm:cxn modelId="{7D6FB570-8B17-4D7F-B8CB-7A3E726940A3}" srcId="{8F011029-B842-45B2-B0D3-DE06CFE30534}" destId="{A2AD7147-E257-4DA5-BFFF-46067F73B4E9}" srcOrd="0" destOrd="0" parTransId="{1A44895D-EDDB-4DB9-9549-2A6519DBFC2E}" sibTransId="{AC7DA153-657D-4BF6-869D-27C30248BFCB}"/>
    <dgm:cxn modelId="{22E8985A-27B5-4AE5-815A-E78656F7B343}" srcId="{8F011029-B842-45B2-B0D3-DE06CFE30534}" destId="{72805A64-4EBC-47A6-BFEB-256ABE04562A}" srcOrd="6" destOrd="0" parTransId="{FE287BBC-F124-4883-A40A-4A26F09C0310}" sibTransId="{7EF9D9AA-1910-4E07-9037-655616B4E7EB}"/>
    <dgm:cxn modelId="{F1142C3F-2F1C-4B48-8499-BFC050A9DF52}" type="presOf" srcId="{8F011029-B842-45B2-B0D3-DE06CFE30534}" destId="{482D3FF2-276E-4485-9A04-87365AFB4FBF}" srcOrd="0" destOrd="0" presId="urn:microsoft.com/office/officeart/2005/8/layout/process4"/>
    <dgm:cxn modelId="{B780C5A8-C587-41BC-B1CF-B7463CCD0C84}" srcId="{8F011029-B842-45B2-B0D3-DE06CFE30534}" destId="{8D6853A7-8CBD-423F-802C-724733717023}" srcOrd="3" destOrd="0" parTransId="{EFDF4E09-E22D-4357-856D-4DC9473D7788}" sibTransId="{1448E1A7-82EE-4667-852F-61BEFCCF1B5A}"/>
    <dgm:cxn modelId="{A1EDAB14-EBF7-468D-99F5-3D57CD702F66}" srcId="{8F011029-B842-45B2-B0D3-DE06CFE30534}" destId="{046AEC05-B6DE-4AAD-BB3A-198E68E1A466}" srcOrd="1" destOrd="0" parTransId="{04C9E112-1922-406D-8F6B-5F54983BD798}" sibTransId="{A4DDADFC-6DDF-484B-9F97-8AD352F64230}"/>
    <dgm:cxn modelId="{2A533D9B-5770-44DB-BD1A-F17E1995A8BC}" type="presOf" srcId="{72805A64-4EBC-47A6-BFEB-256ABE04562A}" destId="{B367AE65-6D5F-44E8-8EB2-4ADFC15884CF}" srcOrd="0" destOrd="0" presId="urn:microsoft.com/office/officeart/2005/8/layout/process4"/>
    <dgm:cxn modelId="{F3929ECC-E4A7-4A34-BEE0-48D1651E492F}" type="presOf" srcId="{046AEC05-B6DE-4AAD-BB3A-198E68E1A466}" destId="{9F6E117D-8029-482E-A4FE-9DA9DF10A107}" srcOrd="0" destOrd="0" presId="urn:microsoft.com/office/officeart/2005/8/layout/process4"/>
    <dgm:cxn modelId="{923C2BE8-C64D-4576-98E8-14D802C61E9D}" srcId="{8F011029-B842-45B2-B0D3-DE06CFE30534}" destId="{C3FEDEF7-28EB-498C-ABDD-2C303713265F}" srcOrd="5" destOrd="0" parTransId="{7284F5C1-F509-4CBD-9DA9-CBC10F0EB5F9}" sibTransId="{505DE154-AED8-4B4D-A55B-4229287D72EC}"/>
    <dgm:cxn modelId="{97821F10-3B6C-4D8A-8046-F18D57B587DE}" type="presOf" srcId="{3FD7D554-BF2A-4C2B-8A01-FB69EEF1413A}" destId="{E07BE339-A756-4BEE-979A-5B44DD3DCD5F}" srcOrd="0" destOrd="0" presId="urn:microsoft.com/office/officeart/2005/8/layout/process4"/>
    <dgm:cxn modelId="{5A1BF670-3E3D-4BEA-9E93-6D4F5A2BBD80}" type="presParOf" srcId="{482D3FF2-276E-4485-9A04-87365AFB4FBF}" destId="{F9995AA5-6C06-41C9-B45D-273D1E9C26AE}" srcOrd="0" destOrd="0" presId="urn:microsoft.com/office/officeart/2005/8/layout/process4"/>
    <dgm:cxn modelId="{8187E049-0F20-41F6-BB36-372B905BAACA}" type="presParOf" srcId="{F9995AA5-6C06-41C9-B45D-273D1E9C26AE}" destId="{92EDE953-BD6C-476A-99E9-E6E96668DD50}" srcOrd="0" destOrd="0" presId="urn:microsoft.com/office/officeart/2005/8/layout/process4"/>
    <dgm:cxn modelId="{003E385B-A351-4752-9539-F4ACFB57828E}" type="presParOf" srcId="{482D3FF2-276E-4485-9A04-87365AFB4FBF}" destId="{C5C1B36D-BF5F-4EF8-A9AB-BD21101E0905}" srcOrd="1" destOrd="0" presId="urn:microsoft.com/office/officeart/2005/8/layout/process4"/>
    <dgm:cxn modelId="{A895DF4D-223C-4274-9D84-8F4CD6264170}" type="presParOf" srcId="{482D3FF2-276E-4485-9A04-87365AFB4FBF}" destId="{84375E65-513C-41B9-9117-F817F3C1AB63}" srcOrd="2" destOrd="0" presId="urn:microsoft.com/office/officeart/2005/8/layout/process4"/>
    <dgm:cxn modelId="{5DD0F5EE-287E-4F37-9F41-89A6C8CE0186}" type="presParOf" srcId="{84375E65-513C-41B9-9117-F817F3C1AB63}" destId="{B367AE65-6D5F-44E8-8EB2-4ADFC15884CF}" srcOrd="0" destOrd="0" presId="urn:microsoft.com/office/officeart/2005/8/layout/process4"/>
    <dgm:cxn modelId="{2A52AE69-914E-4D21-8B54-1A615823073B}" type="presParOf" srcId="{482D3FF2-276E-4485-9A04-87365AFB4FBF}" destId="{53062C72-77B2-402F-9057-14FC13E3A3DA}" srcOrd="3" destOrd="0" presId="urn:microsoft.com/office/officeart/2005/8/layout/process4"/>
    <dgm:cxn modelId="{293134CA-3251-4415-9D1D-ED43D2A8A8B0}" type="presParOf" srcId="{482D3FF2-276E-4485-9A04-87365AFB4FBF}" destId="{EA11AE64-B4E6-4541-9B91-1B010BF2BEF0}" srcOrd="4" destOrd="0" presId="urn:microsoft.com/office/officeart/2005/8/layout/process4"/>
    <dgm:cxn modelId="{BF33BEE7-DE48-4033-A6D2-2800DB8AC2FB}" type="presParOf" srcId="{EA11AE64-B4E6-4541-9B91-1B010BF2BEF0}" destId="{8D0E7C6B-A2B1-4B93-9BAA-9C8C5C52CC3F}" srcOrd="0" destOrd="0" presId="urn:microsoft.com/office/officeart/2005/8/layout/process4"/>
    <dgm:cxn modelId="{E08BC595-9CEF-44CF-B134-624AE480CFF5}" type="presParOf" srcId="{482D3FF2-276E-4485-9A04-87365AFB4FBF}" destId="{0958A153-C5BF-455E-A29E-4275DBADF8B1}" srcOrd="5" destOrd="0" presId="urn:microsoft.com/office/officeart/2005/8/layout/process4"/>
    <dgm:cxn modelId="{74318E06-689E-4945-AB84-39A12077EDA3}" type="presParOf" srcId="{482D3FF2-276E-4485-9A04-87365AFB4FBF}" destId="{20273BD0-B30E-4CB7-A99A-3A005DA1A94B}" srcOrd="6" destOrd="0" presId="urn:microsoft.com/office/officeart/2005/8/layout/process4"/>
    <dgm:cxn modelId="{588D5DD4-8DBC-4DB5-9F04-8C8AAC19A2B0}" type="presParOf" srcId="{20273BD0-B30E-4CB7-A99A-3A005DA1A94B}" destId="{2D97F239-8B93-4B9C-AA6F-252369BD2FED}" srcOrd="0" destOrd="0" presId="urn:microsoft.com/office/officeart/2005/8/layout/process4"/>
    <dgm:cxn modelId="{A23BBB0C-4378-439C-9BF4-F99C9B863A84}" type="presParOf" srcId="{482D3FF2-276E-4485-9A04-87365AFB4FBF}" destId="{EAA22950-8691-4940-8E22-C1418E818BB6}" srcOrd="7" destOrd="0" presId="urn:microsoft.com/office/officeart/2005/8/layout/process4"/>
    <dgm:cxn modelId="{D04F8D99-DA5A-4147-AAD6-F774200B5421}" type="presParOf" srcId="{482D3FF2-276E-4485-9A04-87365AFB4FBF}" destId="{131EB4DD-5F84-4FF2-9118-36EB2FDA5E47}" srcOrd="8" destOrd="0" presId="urn:microsoft.com/office/officeart/2005/8/layout/process4"/>
    <dgm:cxn modelId="{1CA6836C-33E2-425A-AEAF-FE0BB34597E1}" type="presParOf" srcId="{131EB4DD-5F84-4FF2-9118-36EB2FDA5E47}" destId="{5F524EE7-79E7-4D2F-8D1F-D27BDD5FA342}" srcOrd="0" destOrd="0" presId="urn:microsoft.com/office/officeart/2005/8/layout/process4"/>
    <dgm:cxn modelId="{54B672D2-8F0B-48C6-8960-0F8631DC662B}" type="presParOf" srcId="{482D3FF2-276E-4485-9A04-87365AFB4FBF}" destId="{EB4AB742-A447-4657-9B0C-08CBDAF28699}" srcOrd="9" destOrd="0" presId="urn:microsoft.com/office/officeart/2005/8/layout/process4"/>
    <dgm:cxn modelId="{2BB336FD-3B2C-45B9-B52B-7D448B382AFF}" type="presParOf" srcId="{482D3FF2-276E-4485-9A04-87365AFB4FBF}" destId="{645B36D0-D1E9-4AA5-AD73-C6268381BB90}" srcOrd="10" destOrd="0" presId="urn:microsoft.com/office/officeart/2005/8/layout/process4"/>
    <dgm:cxn modelId="{78A95EB5-A655-4C25-98DB-4FEFFF55F3F0}" type="presParOf" srcId="{645B36D0-D1E9-4AA5-AD73-C6268381BB90}" destId="{E07BE339-A756-4BEE-979A-5B44DD3DCD5F}" srcOrd="0" destOrd="0" presId="urn:microsoft.com/office/officeart/2005/8/layout/process4"/>
    <dgm:cxn modelId="{1F9D5F60-9C3E-495B-991E-35141558156A}" type="presParOf" srcId="{482D3FF2-276E-4485-9A04-87365AFB4FBF}" destId="{59551A0C-E19C-4A68-ACBE-94A587E4C6C2}" srcOrd="11" destOrd="0" presId="urn:microsoft.com/office/officeart/2005/8/layout/process4"/>
    <dgm:cxn modelId="{A9DC08C2-2120-418A-80AE-DE8E4C243EE1}" type="presParOf" srcId="{482D3FF2-276E-4485-9A04-87365AFB4FBF}" destId="{F6C9FB3D-FEA7-430C-B74D-05E1B2D1D808}" srcOrd="12" destOrd="0" presId="urn:microsoft.com/office/officeart/2005/8/layout/process4"/>
    <dgm:cxn modelId="{5157FD15-328B-4164-946F-41E1A16233C7}" type="presParOf" srcId="{F6C9FB3D-FEA7-430C-B74D-05E1B2D1D808}" destId="{9F6E117D-8029-482E-A4FE-9DA9DF10A107}" srcOrd="0" destOrd="0" presId="urn:microsoft.com/office/officeart/2005/8/layout/process4"/>
    <dgm:cxn modelId="{163FB318-BC4E-40A8-8069-3531951FF76A}" type="presParOf" srcId="{482D3FF2-276E-4485-9A04-87365AFB4FBF}" destId="{07AF0B3E-503E-4FD4-A6F2-49E903FD98B0}" srcOrd="13" destOrd="0" presId="urn:microsoft.com/office/officeart/2005/8/layout/process4"/>
    <dgm:cxn modelId="{2289B428-164D-4730-92CB-4988672ECBA0}" type="presParOf" srcId="{482D3FF2-276E-4485-9A04-87365AFB4FBF}" destId="{E8857129-DE85-48B3-9164-317F94066E68}" srcOrd="14" destOrd="0" presId="urn:microsoft.com/office/officeart/2005/8/layout/process4"/>
    <dgm:cxn modelId="{1301166F-F413-4051-9139-196C22EC7C9A}" type="presParOf" srcId="{E8857129-DE85-48B3-9164-317F94066E68}" destId="{B66F8C67-2805-43E8-8996-ACEB6F39BAF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E1370B-AE0A-413F-A6B7-9AE5F81E4A6C}" type="doc">
      <dgm:prSet loTypeId="urn:microsoft.com/office/officeart/2005/8/layout/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B87CDAE-B47F-4045-A8EC-DA84598A0E27}">
      <dgm:prSet custT="1"/>
      <dgm:spPr/>
      <dgm:t>
        <a:bodyPr/>
        <a:lstStyle/>
        <a:p>
          <a:pPr rtl="0"/>
          <a:r>
            <a:rPr lang="en-US" sz="1300" b="0" baseline="0" smtClean="0"/>
            <a:t>Registration of customer’s  and warehouse orders for automobiles</a:t>
          </a:r>
          <a:endParaRPr lang="ru-RU" sz="1300"/>
        </a:p>
      </dgm:t>
    </dgm:pt>
    <dgm:pt modelId="{AC914868-64F0-4C12-9CC5-6D20389B7D1F}" type="parTrans" cxnId="{478D819A-9AFC-4D53-957B-A878553D774D}">
      <dgm:prSet/>
      <dgm:spPr/>
      <dgm:t>
        <a:bodyPr/>
        <a:lstStyle/>
        <a:p>
          <a:endParaRPr lang="ru-RU" sz="1300"/>
        </a:p>
      </dgm:t>
    </dgm:pt>
    <dgm:pt modelId="{DAE3A28B-1850-4142-8F27-3D281FFD231D}" type="sibTrans" cxnId="{478D819A-9AFC-4D53-957B-A878553D774D}">
      <dgm:prSet/>
      <dgm:spPr/>
      <dgm:t>
        <a:bodyPr/>
        <a:lstStyle/>
        <a:p>
          <a:endParaRPr lang="ru-RU" sz="1300"/>
        </a:p>
      </dgm:t>
    </dgm:pt>
    <dgm:pt modelId="{72827D40-C7B8-446F-9CD9-3122E067395B}">
      <dgm:prSet custT="1"/>
      <dgm:spPr/>
      <dgm:t>
        <a:bodyPr/>
        <a:lstStyle/>
        <a:p>
          <a:pPr rtl="0"/>
          <a:r>
            <a:rPr lang="en-US" sz="1300" b="0" baseline="0" dirty="0" smtClean="0"/>
            <a:t>Automobile reservation for customer </a:t>
          </a:r>
          <a:endParaRPr lang="ru-RU" sz="1300" dirty="0"/>
        </a:p>
      </dgm:t>
    </dgm:pt>
    <dgm:pt modelId="{D1136825-16F8-447D-98DC-A2E60505A1C2}" type="parTrans" cxnId="{EA9D2D2F-E199-4091-B8AA-158296D5360B}">
      <dgm:prSet/>
      <dgm:spPr/>
      <dgm:t>
        <a:bodyPr/>
        <a:lstStyle/>
        <a:p>
          <a:endParaRPr lang="ru-RU" sz="1300"/>
        </a:p>
      </dgm:t>
    </dgm:pt>
    <dgm:pt modelId="{CA5BF4FA-EEBB-4BA0-9DD9-375C07FC6C9A}" type="sibTrans" cxnId="{EA9D2D2F-E199-4091-B8AA-158296D5360B}">
      <dgm:prSet/>
      <dgm:spPr/>
      <dgm:t>
        <a:bodyPr/>
        <a:lstStyle/>
        <a:p>
          <a:endParaRPr lang="ru-RU" sz="1300"/>
        </a:p>
      </dgm:t>
    </dgm:pt>
    <dgm:pt modelId="{B6702FDA-F434-4112-AD0F-80F76D874962}">
      <dgm:prSet custT="1"/>
      <dgm:spPr/>
      <dgm:t>
        <a:bodyPr/>
        <a:lstStyle/>
        <a:p>
          <a:pPr rtl="0"/>
          <a:r>
            <a:rPr lang="en-US" sz="1300" b="0" baseline="0" dirty="0" smtClean="0"/>
            <a:t>Advance payment for automobile under customer’s order</a:t>
          </a:r>
          <a:endParaRPr lang="ru-RU" sz="1300" dirty="0"/>
        </a:p>
      </dgm:t>
    </dgm:pt>
    <dgm:pt modelId="{8C24D646-D6D9-4BE3-9A74-2596DBF0985F}" type="parTrans" cxnId="{550A6315-2281-4859-B6F4-ECEF6947921C}">
      <dgm:prSet/>
      <dgm:spPr/>
      <dgm:t>
        <a:bodyPr/>
        <a:lstStyle/>
        <a:p>
          <a:endParaRPr lang="ru-RU" sz="1300"/>
        </a:p>
      </dgm:t>
    </dgm:pt>
    <dgm:pt modelId="{F7AB0BCE-DE0F-4D3F-A01B-A69F57AE800B}" type="sibTrans" cxnId="{550A6315-2281-4859-B6F4-ECEF6947921C}">
      <dgm:prSet/>
      <dgm:spPr/>
      <dgm:t>
        <a:bodyPr/>
        <a:lstStyle/>
        <a:p>
          <a:endParaRPr lang="ru-RU" sz="1300"/>
        </a:p>
      </dgm:t>
    </dgm:pt>
    <dgm:pt modelId="{7C5651E5-9F25-42B5-A002-5FD251A4419D}">
      <dgm:prSet custT="1"/>
      <dgm:spPr/>
      <dgm:t>
        <a:bodyPr/>
        <a:lstStyle/>
        <a:p>
          <a:pPr rtl="0"/>
          <a:r>
            <a:rPr lang="en-US" sz="1300" b="0" baseline="0" dirty="0" smtClean="0"/>
            <a:t>Automobile order to supplier</a:t>
          </a:r>
          <a:endParaRPr lang="ru-RU" sz="1300" dirty="0"/>
        </a:p>
      </dgm:t>
    </dgm:pt>
    <dgm:pt modelId="{5E940869-21AA-401A-9407-E70370910EBB}" type="parTrans" cxnId="{7234CFF2-51E4-4BCF-A693-D99A58DBFB85}">
      <dgm:prSet/>
      <dgm:spPr/>
      <dgm:t>
        <a:bodyPr/>
        <a:lstStyle/>
        <a:p>
          <a:endParaRPr lang="ru-RU" sz="1300"/>
        </a:p>
      </dgm:t>
    </dgm:pt>
    <dgm:pt modelId="{6B31B9CC-A502-45D0-A4F0-42435DD4AA87}" type="sibTrans" cxnId="{7234CFF2-51E4-4BCF-A693-D99A58DBFB85}">
      <dgm:prSet/>
      <dgm:spPr/>
      <dgm:t>
        <a:bodyPr/>
        <a:lstStyle/>
        <a:p>
          <a:endParaRPr lang="ru-RU" sz="1300"/>
        </a:p>
      </dgm:t>
    </dgm:pt>
    <dgm:pt modelId="{B94871C8-ED32-44C1-BFEB-8736C44BD933}">
      <dgm:prSet custT="1"/>
      <dgm:spPr/>
      <dgm:t>
        <a:bodyPr/>
        <a:lstStyle/>
        <a:p>
          <a:pPr rtl="0"/>
          <a:r>
            <a:rPr lang="en-US" sz="1300" b="0" baseline="0" smtClean="0"/>
            <a:t>Automobile purchase in personal property  or safe custody </a:t>
          </a:r>
          <a:endParaRPr lang="ru-RU" sz="1300"/>
        </a:p>
      </dgm:t>
    </dgm:pt>
    <dgm:pt modelId="{F4D6981C-F2D8-42DD-9669-6731199D708C}" type="parTrans" cxnId="{138E669A-8799-404B-BEFD-CA9C6A7427DB}">
      <dgm:prSet/>
      <dgm:spPr/>
      <dgm:t>
        <a:bodyPr/>
        <a:lstStyle/>
        <a:p>
          <a:endParaRPr lang="ru-RU" sz="1300"/>
        </a:p>
      </dgm:t>
    </dgm:pt>
    <dgm:pt modelId="{1835B049-A1E2-4CBD-83C8-06C2ADA3234F}" type="sibTrans" cxnId="{138E669A-8799-404B-BEFD-CA9C6A7427DB}">
      <dgm:prSet/>
      <dgm:spPr/>
      <dgm:t>
        <a:bodyPr/>
        <a:lstStyle/>
        <a:p>
          <a:endParaRPr lang="ru-RU" sz="1300"/>
        </a:p>
      </dgm:t>
    </dgm:pt>
    <dgm:pt modelId="{DDE6BCAB-B6D6-45BA-9C8C-38E24EA8A499}">
      <dgm:prSet custT="1"/>
      <dgm:spPr/>
      <dgm:t>
        <a:bodyPr/>
        <a:lstStyle/>
        <a:p>
          <a:pPr rtl="0"/>
          <a:r>
            <a:rPr lang="en-US" sz="1300" b="0" baseline="0" smtClean="0"/>
            <a:t>Purchase of new or used automobiles</a:t>
          </a:r>
          <a:endParaRPr lang="ru-RU" sz="1300"/>
        </a:p>
      </dgm:t>
    </dgm:pt>
    <dgm:pt modelId="{F76C36E8-FC30-40DB-8EC5-E6ADD4C33E9A}" type="parTrans" cxnId="{71A5B6CA-55DA-4A6D-BD8E-99B6632EAE53}">
      <dgm:prSet/>
      <dgm:spPr/>
      <dgm:t>
        <a:bodyPr/>
        <a:lstStyle/>
        <a:p>
          <a:endParaRPr lang="ru-RU" sz="1300"/>
        </a:p>
      </dgm:t>
    </dgm:pt>
    <dgm:pt modelId="{E9AA2C49-1D5A-4070-BA7D-634EE1F9A9A6}" type="sibTrans" cxnId="{71A5B6CA-55DA-4A6D-BD8E-99B6632EAE53}">
      <dgm:prSet/>
      <dgm:spPr/>
      <dgm:t>
        <a:bodyPr/>
        <a:lstStyle/>
        <a:p>
          <a:endParaRPr lang="ru-RU" sz="1300"/>
        </a:p>
      </dgm:t>
    </dgm:pt>
    <dgm:pt modelId="{4D4126D7-6D4B-48CA-B0A9-B6F226E7AC2A}">
      <dgm:prSet custT="1"/>
      <dgm:spPr/>
      <dgm:t>
        <a:bodyPr/>
        <a:lstStyle/>
        <a:p>
          <a:pPr rtl="0"/>
          <a:r>
            <a:rPr lang="en-US" sz="1300" b="0" baseline="0" smtClean="0"/>
            <a:t>Pre-sale preparation  of automobiles (resupply) </a:t>
          </a:r>
          <a:endParaRPr lang="ru-RU" sz="1300"/>
        </a:p>
      </dgm:t>
    </dgm:pt>
    <dgm:pt modelId="{652EDFE4-787E-4DFC-889A-D88A482CB8E2}" type="parTrans" cxnId="{8BE0BE1A-1C5C-4754-BFA8-540971678306}">
      <dgm:prSet/>
      <dgm:spPr/>
      <dgm:t>
        <a:bodyPr/>
        <a:lstStyle/>
        <a:p>
          <a:endParaRPr lang="ru-RU" sz="1300"/>
        </a:p>
      </dgm:t>
    </dgm:pt>
    <dgm:pt modelId="{E873B64E-AC08-4D8F-BF43-A99625C92B6F}" type="sibTrans" cxnId="{8BE0BE1A-1C5C-4754-BFA8-540971678306}">
      <dgm:prSet/>
      <dgm:spPr/>
      <dgm:t>
        <a:bodyPr/>
        <a:lstStyle/>
        <a:p>
          <a:endParaRPr lang="ru-RU" sz="1300"/>
        </a:p>
      </dgm:t>
    </dgm:pt>
    <dgm:pt modelId="{D10773E7-8979-472C-B774-4A2B2476F7EA}">
      <dgm:prSet custT="1"/>
      <dgm:spPr/>
      <dgm:t>
        <a:bodyPr/>
        <a:lstStyle/>
        <a:p>
          <a:pPr rtl="0"/>
          <a:r>
            <a:rPr lang="en-US" sz="1300" b="0" baseline="0" dirty="0" smtClean="0"/>
            <a:t>Automobile sales to customer, executing set of documents (Invoice, TORG-12, </a:t>
          </a:r>
          <a:r>
            <a:rPr lang="en-US" sz="1300" b="0" baseline="0" dirty="0" err="1" smtClean="0"/>
            <a:t>Factura</a:t>
          </a:r>
          <a:r>
            <a:rPr lang="en-US" sz="1300" b="0" baseline="0" dirty="0" smtClean="0"/>
            <a:t> invoice)</a:t>
          </a:r>
          <a:endParaRPr lang="ru-RU" sz="1300" dirty="0"/>
        </a:p>
      </dgm:t>
    </dgm:pt>
    <dgm:pt modelId="{7D838344-AD11-4F06-A865-A9C1806C57A2}" type="parTrans" cxnId="{E0955303-AADA-4DA1-BB87-756D0398B3B0}">
      <dgm:prSet/>
      <dgm:spPr/>
      <dgm:t>
        <a:bodyPr/>
        <a:lstStyle/>
        <a:p>
          <a:endParaRPr lang="ru-RU" sz="1300"/>
        </a:p>
      </dgm:t>
    </dgm:pt>
    <dgm:pt modelId="{56F68F3B-DD97-4B90-998C-AE31116A070A}" type="sibTrans" cxnId="{E0955303-AADA-4DA1-BB87-756D0398B3B0}">
      <dgm:prSet/>
      <dgm:spPr/>
      <dgm:t>
        <a:bodyPr/>
        <a:lstStyle/>
        <a:p>
          <a:endParaRPr lang="ru-RU" sz="1300"/>
        </a:p>
      </dgm:t>
    </dgm:pt>
    <dgm:pt modelId="{7220AA83-475F-4B47-9769-7CA5273FD0D1}" type="pres">
      <dgm:prSet presAssocID="{94E1370B-AE0A-413F-A6B7-9AE5F81E4A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3F477-8A0F-48A9-8C13-47E2B3B08E16}" type="pres">
      <dgm:prSet presAssocID="{D10773E7-8979-472C-B774-4A2B2476F7EA}" presName="boxAndChildren" presStyleCnt="0"/>
      <dgm:spPr/>
    </dgm:pt>
    <dgm:pt modelId="{A091B33A-1F3F-41FA-9FB0-180C261675F0}" type="pres">
      <dgm:prSet presAssocID="{D10773E7-8979-472C-B774-4A2B2476F7EA}" presName="parentTextBox" presStyleLbl="node1" presStyleIdx="0" presStyleCnt="8"/>
      <dgm:spPr/>
      <dgm:t>
        <a:bodyPr/>
        <a:lstStyle/>
        <a:p>
          <a:endParaRPr lang="ru-RU"/>
        </a:p>
      </dgm:t>
    </dgm:pt>
    <dgm:pt modelId="{DF7FAC93-0A1A-4F39-AF01-74FBE1E1D81C}" type="pres">
      <dgm:prSet presAssocID="{E873B64E-AC08-4D8F-BF43-A99625C92B6F}" presName="sp" presStyleCnt="0"/>
      <dgm:spPr/>
    </dgm:pt>
    <dgm:pt modelId="{451942E3-5CCF-410F-A59F-43182035824B}" type="pres">
      <dgm:prSet presAssocID="{4D4126D7-6D4B-48CA-B0A9-B6F226E7AC2A}" presName="arrowAndChildren" presStyleCnt="0"/>
      <dgm:spPr/>
    </dgm:pt>
    <dgm:pt modelId="{B2C26CCD-6399-4DF5-BB4E-704331B43473}" type="pres">
      <dgm:prSet presAssocID="{4D4126D7-6D4B-48CA-B0A9-B6F226E7AC2A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771CC78B-670B-43EE-8A2B-C35D3C9A5232}" type="pres">
      <dgm:prSet presAssocID="{E9AA2C49-1D5A-4070-BA7D-634EE1F9A9A6}" presName="sp" presStyleCnt="0"/>
      <dgm:spPr/>
    </dgm:pt>
    <dgm:pt modelId="{072E5CDC-6D7C-475E-9F87-B2039C96CEF0}" type="pres">
      <dgm:prSet presAssocID="{DDE6BCAB-B6D6-45BA-9C8C-38E24EA8A499}" presName="arrowAndChildren" presStyleCnt="0"/>
      <dgm:spPr/>
    </dgm:pt>
    <dgm:pt modelId="{1B8F9C9A-0BD1-4173-A3FA-EECF44B0EB59}" type="pres">
      <dgm:prSet presAssocID="{DDE6BCAB-B6D6-45BA-9C8C-38E24EA8A499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1F429D71-724C-48C2-B87C-37071088355A}" type="pres">
      <dgm:prSet presAssocID="{1835B049-A1E2-4CBD-83C8-06C2ADA3234F}" presName="sp" presStyleCnt="0"/>
      <dgm:spPr/>
    </dgm:pt>
    <dgm:pt modelId="{0F8A7917-4167-41C1-B330-9787FB75073E}" type="pres">
      <dgm:prSet presAssocID="{B94871C8-ED32-44C1-BFEB-8736C44BD933}" presName="arrowAndChildren" presStyleCnt="0"/>
      <dgm:spPr/>
    </dgm:pt>
    <dgm:pt modelId="{8D3A85B2-524D-4022-B569-0423CD039799}" type="pres">
      <dgm:prSet presAssocID="{B94871C8-ED32-44C1-BFEB-8736C44BD933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E20C64F4-BEE2-4378-AB86-CB3730ADA281}" type="pres">
      <dgm:prSet presAssocID="{6B31B9CC-A502-45D0-A4F0-42435DD4AA87}" presName="sp" presStyleCnt="0"/>
      <dgm:spPr/>
    </dgm:pt>
    <dgm:pt modelId="{FE0F400F-11FF-491F-A421-FBB728E240FE}" type="pres">
      <dgm:prSet presAssocID="{7C5651E5-9F25-42B5-A002-5FD251A4419D}" presName="arrowAndChildren" presStyleCnt="0"/>
      <dgm:spPr/>
    </dgm:pt>
    <dgm:pt modelId="{ACA5B151-277A-4C3F-9D84-E92D0ED9D2E5}" type="pres">
      <dgm:prSet presAssocID="{7C5651E5-9F25-42B5-A002-5FD251A4419D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C0CFAC7F-552A-43B2-A20E-13E72B52B004}" type="pres">
      <dgm:prSet presAssocID="{F7AB0BCE-DE0F-4D3F-A01B-A69F57AE800B}" presName="sp" presStyleCnt="0"/>
      <dgm:spPr/>
    </dgm:pt>
    <dgm:pt modelId="{877CF521-B766-40C5-A51D-FCF8DBE4874E}" type="pres">
      <dgm:prSet presAssocID="{B6702FDA-F434-4112-AD0F-80F76D874962}" presName="arrowAndChildren" presStyleCnt="0"/>
      <dgm:spPr/>
    </dgm:pt>
    <dgm:pt modelId="{96DCE44D-3188-47EE-9770-CC4949B3F71A}" type="pres">
      <dgm:prSet presAssocID="{B6702FDA-F434-4112-AD0F-80F76D874962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043B92DE-880B-41DA-969A-9CB42C3DB342}" type="pres">
      <dgm:prSet presAssocID="{CA5BF4FA-EEBB-4BA0-9DD9-375C07FC6C9A}" presName="sp" presStyleCnt="0"/>
      <dgm:spPr/>
    </dgm:pt>
    <dgm:pt modelId="{F6C78373-435B-46F4-A5F9-04C8B960C5A4}" type="pres">
      <dgm:prSet presAssocID="{72827D40-C7B8-446F-9CD9-3122E067395B}" presName="arrowAndChildren" presStyleCnt="0"/>
      <dgm:spPr/>
    </dgm:pt>
    <dgm:pt modelId="{E26F52C1-970C-4C81-A700-AC7834C7D0E9}" type="pres">
      <dgm:prSet presAssocID="{72827D40-C7B8-446F-9CD9-3122E067395B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10690D13-A6E2-4628-B78A-27650A428B82}" type="pres">
      <dgm:prSet presAssocID="{DAE3A28B-1850-4142-8F27-3D281FFD231D}" presName="sp" presStyleCnt="0"/>
      <dgm:spPr/>
    </dgm:pt>
    <dgm:pt modelId="{56D2CE56-B2C1-4770-AB75-A35FBC1792ED}" type="pres">
      <dgm:prSet presAssocID="{1B87CDAE-B47F-4045-A8EC-DA84598A0E27}" presName="arrowAndChildren" presStyleCnt="0"/>
      <dgm:spPr/>
    </dgm:pt>
    <dgm:pt modelId="{33A10627-12C0-4DE8-89DB-BA5B7D48168C}" type="pres">
      <dgm:prSet presAssocID="{1B87CDAE-B47F-4045-A8EC-DA84598A0E27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11EB2659-8CA5-4542-9989-0C82CA5FCA18}" type="presOf" srcId="{72827D40-C7B8-446F-9CD9-3122E067395B}" destId="{E26F52C1-970C-4C81-A700-AC7834C7D0E9}" srcOrd="0" destOrd="0" presId="urn:microsoft.com/office/officeart/2005/8/layout/process4"/>
    <dgm:cxn modelId="{550A6315-2281-4859-B6F4-ECEF6947921C}" srcId="{94E1370B-AE0A-413F-A6B7-9AE5F81E4A6C}" destId="{B6702FDA-F434-4112-AD0F-80F76D874962}" srcOrd="2" destOrd="0" parTransId="{8C24D646-D6D9-4BE3-9A74-2596DBF0985F}" sibTransId="{F7AB0BCE-DE0F-4D3F-A01B-A69F57AE800B}"/>
    <dgm:cxn modelId="{EA9D2D2F-E199-4091-B8AA-158296D5360B}" srcId="{94E1370B-AE0A-413F-A6B7-9AE5F81E4A6C}" destId="{72827D40-C7B8-446F-9CD9-3122E067395B}" srcOrd="1" destOrd="0" parTransId="{D1136825-16F8-447D-98DC-A2E60505A1C2}" sibTransId="{CA5BF4FA-EEBB-4BA0-9DD9-375C07FC6C9A}"/>
    <dgm:cxn modelId="{6DD0A6A8-A01A-4A41-8629-17C77CBB3899}" type="presOf" srcId="{B6702FDA-F434-4112-AD0F-80F76D874962}" destId="{96DCE44D-3188-47EE-9770-CC4949B3F71A}" srcOrd="0" destOrd="0" presId="urn:microsoft.com/office/officeart/2005/8/layout/process4"/>
    <dgm:cxn modelId="{240578DD-B391-4A1A-906D-F0AC13CC29B5}" type="presOf" srcId="{DDE6BCAB-B6D6-45BA-9C8C-38E24EA8A499}" destId="{1B8F9C9A-0BD1-4173-A3FA-EECF44B0EB59}" srcOrd="0" destOrd="0" presId="urn:microsoft.com/office/officeart/2005/8/layout/process4"/>
    <dgm:cxn modelId="{E0955303-AADA-4DA1-BB87-756D0398B3B0}" srcId="{94E1370B-AE0A-413F-A6B7-9AE5F81E4A6C}" destId="{D10773E7-8979-472C-B774-4A2B2476F7EA}" srcOrd="7" destOrd="0" parTransId="{7D838344-AD11-4F06-A865-A9C1806C57A2}" sibTransId="{56F68F3B-DD97-4B90-998C-AE31116A070A}"/>
    <dgm:cxn modelId="{8E46B374-93C3-457F-9EFA-DC31FA9462B5}" type="presOf" srcId="{94E1370B-AE0A-413F-A6B7-9AE5F81E4A6C}" destId="{7220AA83-475F-4B47-9769-7CA5273FD0D1}" srcOrd="0" destOrd="0" presId="urn:microsoft.com/office/officeart/2005/8/layout/process4"/>
    <dgm:cxn modelId="{478D819A-9AFC-4D53-957B-A878553D774D}" srcId="{94E1370B-AE0A-413F-A6B7-9AE5F81E4A6C}" destId="{1B87CDAE-B47F-4045-A8EC-DA84598A0E27}" srcOrd="0" destOrd="0" parTransId="{AC914868-64F0-4C12-9CC5-6D20389B7D1F}" sibTransId="{DAE3A28B-1850-4142-8F27-3D281FFD231D}"/>
    <dgm:cxn modelId="{138E669A-8799-404B-BEFD-CA9C6A7427DB}" srcId="{94E1370B-AE0A-413F-A6B7-9AE5F81E4A6C}" destId="{B94871C8-ED32-44C1-BFEB-8736C44BD933}" srcOrd="4" destOrd="0" parTransId="{F4D6981C-F2D8-42DD-9669-6731199D708C}" sibTransId="{1835B049-A1E2-4CBD-83C8-06C2ADA3234F}"/>
    <dgm:cxn modelId="{50DF0780-0F49-4DF5-9418-B20D5A31C9AE}" type="presOf" srcId="{4D4126D7-6D4B-48CA-B0A9-B6F226E7AC2A}" destId="{B2C26CCD-6399-4DF5-BB4E-704331B43473}" srcOrd="0" destOrd="0" presId="urn:microsoft.com/office/officeart/2005/8/layout/process4"/>
    <dgm:cxn modelId="{FE823EC5-AD4C-41DE-AD30-A71C74A58F73}" type="presOf" srcId="{B94871C8-ED32-44C1-BFEB-8736C44BD933}" destId="{8D3A85B2-524D-4022-B569-0423CD039799}" srcOrd="0" destOrd="0" presId="urn:microsoft.com/office/officeart/2005/8/layout/process4"/>
    <dgm:cxn modelId="{71A5B6CA-55DA-4A6D-BD8E-99B6632EAE53}" srcId="{94E1370B-AE0A-413F-A6B7-9AE5F81E4A6C}" destId="{DDE6BCAB-B6D6-45BA-9C8C-38E24EA8A499}" srcOrd="5" destOrd="0" parTransId="{F76C36E8-FC30-40DB-8EC5-E6ADD4C33E9A}" sibTransId="{E9AA2C49-1D5A-4070-BA7D-634EE1F9A9A6}"/>
    <dgm:cxn modelId="{6CA8EF07-067F-49FB-B999-5206BC27D46E}" type="presOf" srcId="{7C5651E5-9F25-42B5-A002-5FD251A4419D}" destId="{ACA5B151-277A-4C3F-9D84-E92D0ED9D2E5}" srcOrd="0" destOrd="0" presId="urn:microsoft.com/office/officeart/2005/8/layout/process4"/>
    <dgm:cxn modelId="{7234CFF2-51E4-4BCF-A693-D99A58DBFB85}" srcId="{94E1370B-AE0A-413F-A6B7-9AE5F81E4A6C}" destId="{7C5651E5-9F25-42B5-A002-5FD251A4419D}" srcOrd="3" destOrd="0" parTransId="{5E940869-21AA-401A-9407-E70370910EBB}" sibTransId="{6B31B9CC-A502-45D0-A4F0-42435DD4AA87}"/>
    <dgm:cxn modelId="{E0FA4186-172C-4DDB-9841-10018C8AB391}" type="presOf" srcId="{1B87CDAE-B47F-4045-A8EC-DA84598A0E27}" destId="{33A10627-12C0-4DE8-89DB-BA5B7D48168C}" srcOrd="0" destOrd="0" presId="urn:microsoft.com/office/officeart/2005/8/layout/process4"/>
    <dgm:cxn modelId="{9EBF4975-D71E-41D4-9B26-A0208B6A9AF2}" type="presOf" srcId="{D10773E7-8979-472C-B774-4A2B2476F7EA}" destId="{A091B33A-1F3F-41FA-9FB0-180C261675F0}" srcOrd="0" destOrd="0" presId="urn:microsoft.com/office/officeart/2005/8/layout/process4"/>
    <dgm:cxn modelId="{8BE0BE1A-1C5C-4754-BFA8-540971678306}" srcId="{94E1370B-AE0A-413F-A6B7-9AE5F81E4A6C}" destId="{4D4126D7-6D4B-48CA-B0A9-B6F226E7AC2A}" srcOrd="6" destOrd="0" parTransId="{652EDFE4-787E-4DFC-889A-D88A482CB8E2}" sibTransId="{E873B64E-AC08-4D8F-BF43-A99625C92B6F}"/>
    <dgm:cxn modelId="{EE740027-C35F-4AC6-90E6-F0C29217D28D}" type="presParOf" srcId="{7220AA83-475F-4B47-9769-7CA5273FD0D1}" destId="{2E63F477-8A0F-48A9-8C13-47E2B3B08E16}" srcOrd="0" destOrd="0" presId="urn:microsoft.com/office/officeart/2005/8/layout/process4"/>
    <dgm:cxn modelId="{1BBDD1C5-2E46-4B90-AAF6-193EF79DF352}" type="presParOf" srcId="{2E63F477-8A0F-48A9-8C13-47E2B3B08E16}" destId="{A091B33A-1F3F-41FA-9FB0-180C261675F0}" srcOrd="0" destOrd="0" presId="urn:microsoft.com/office/officeart/2005/8/layout/process4"/>
    <dgm:cxn modelId="{9A26C04A-B84D-4643-85B2-6EBCD5D32F3B}" type="presParOf" srcId="{7220AA83-475F-4B47-9769-7CA5273FD0D1}" destId="{DF7FAC93-0A1A-4F39-AF01-74FBE1E1D81C}" srcOrd="1" destOrd="0" presId="urn:microsoft.com/office/officeart/2005/8/layout/process4"/>
    <dgm:cxn modelId="{026936D8-F723-4242-9AC3-075F6654289F}" type="presParOf" srcId="{7220AA83-475F-4B47-9769-7CA5273FD0D1}" destId="{451942E3-5CCF-410F-A59F-43182035824B}" srcOrd="2" destOrd="0" presId="urn:microsoft.com/office/officeart/2005/8/layout/process4"/>
    <dgm:cxn modelId="{26904883-7CF4-46C0-B96C-4EDC3D285FF2}" type="presParOf" srcId="{451942E3-5CCF-410F-A59F-43182035824B}" destId="{B2C26CCD-6399-4DF5-BB4E-704331B43473}" srcOrd="0" destOrd="0" presId="urn:microsoft.com/office/officeart/2005/8/layout/process4"/>
    <dgm:cxn modelId="{6F8FA20B-80CB-4A86-9EDD-80CD904BCE4F}" type="presParOf" srcId="{7220AA83-475F-4B47-9769-7CA5273FD0D1}" destId="{771CC78B-670B-43EE-8A2B-C35D3C9A5232}" srcOrd="3" destOrd="0" presId="urn:microsoft.com/office/officeart/2005/8/layout/process4"/>
    <dgm:cxn modelId="{6F193B3E-3C3E-497E-821F-704DBE1D6525}" type="presParOf" srcId="{7220AA83-475F-4B47-9769-7CA5273FD0D1}" destId="{072E5CDC-6D7C-475E-9F87-B2039C96CEF0}" srcOrd="4" destOrd="0" presId="urn:microsoft.com/office/officeart/2005/8/layout/process4"/>
    <dgm:cxn modelId="{6AF011B8-56A7-4E08-AD4B-F7CB6A689BFD}" type="presParOf" srcId="{072E5CDC-6D7C-475E-9F87-B2039C96CEF0}" destId="{1B8F9C9A-0BD1-4173-A3FA-EECF44B0EB59}" srcOrd="0" destOrd="0" presId="urn:microsoft.com/office/officeart/2005/8/layout/process4"/>
    <dgm:cxn modelId="{2B2342E4-5227-4683-890E-C3CE54380034}" type="presParOf" srcId="{7220AA83-475F-4B47-9769-7CA5273FD0D1}" destId="{1F429D71-724C-48C2-B87C-37071088355A}" srcOrd="5" destOrd="0" presId="urn:microsoft.com/office/officeart/2005/8/layout/process4"/>
    <dgm:cxn modelId="{1B7845FF-A45D-4D90-B302-85E81784A455}" type="presParOf" srcId="{7220AA83-475F-4B47-9769-7CA5273FD0D1}" destId="{0F8A7917-4167-41C1-B330-9787FB75073E}" srcOrd="6" destOrd="0" presId="urn:microsoft.com/office/officeart/2005/8/layout/process4"/>
    <dgm:cxn modelId="{24BA489E-0BDB-4AD8-A35A-12AB2923C210}" type="presParOf" srcId="{0F8A7917-4167-41C1-B330-9787FB75073E}" destId="{8D3A85B2-524D-4022-B569-0423CD039799}" srcOrd="0" destOrd="0" presId="urn:microsoft.com/office/officeart/2005/8/layout/process4"/>
    <dgm:cxn modelId="{5C67D376-5B31-4236-8ECE-8A2D663AE078}" type="presParOf" srcId="{7220AA83-475F-4B47-9769-7CA5273FD0D1}" destId="{E20C64F4-BEE2-4378-AB86-CB3730ADA281}" srcOrd="7" destOrd="0" presId="urn:microsoft.com/office/officeart/2005/8/layout/process4"/>
    <dgm:cxn modelId="{158C77EA-76B7-4E3E-B587-31B2CF78C169}" type="presParOf" srcId="{7220AA83-475F-4B47-9769-7CA5273FD0D1}" destId="{FE0F400F-11FF-491F-A421-FBB728E240FE}" srcOrd="8" destOrd="0" presId="urn:microsoft.com/office/officeart/2005/8/layout/process4"/>
    <dgm:cxn modelId="{95EAC110-8364-47A2-BD84-C8DFA2C2443C}" type="presParOf" srcId="{FE0F400F-11FF-491F-A421-FBB728E240FE}" destId="{ACA5B151-277A-4C3F-9D84-E92D0ED9D2E5}" srcOrd="0" destOrd="0" presId="urn:microsoft.com/office/officeart/2005/8/layout/process4"/>
    <dgm:cxn modelId="{C536D564-7504-4D91-AE00-1FADB47338F7}" type="presParOf" srcId="{7220AA83-475F-4B47-9769-7CA5273FD0D1}" destId="{C0CFAC7F-552A-43B2-A20E-13E72B52B004}" srcOrd="9" destOrd="0" presId="urn:microsoft.com/office/officeart/2005/8/layout/process4"/>
    <dgm:cxn modelId="{F547B54E-F204-4562-A1B8-2D3D664C8DD2}" type="presParOf" srcId="{7220AA83-475F-4B47-9769-7CA5273FD0D1}" destId="{877CF521-B766-40C5-A51D-FCF8DBE4874E}" srcOrd="10" destOrd="0" presId="urn:microsoft.com/office/officeart/2005/8/layout/process4"/>
    <dgm:cxn modelId="{55D2C9B1-2B2D-4F00-8EBB-F41E6B924A70}" type="presParOf" srcId="{877CF521-B766-40C5-A51D-FCF8DBE4874E}" destId="{96DCE44D-3188-47EE-9770-CC4949B3F71A}" srcOrd="0" destOrd="0" presId="urn:microsoft.com/office/officeart/2005/8/layout/process4"/>
    <dgm:cxn modelId="{CBE09C17-C7DD-434B-89FF-E396E8139F11}" type="presParOf" srcId="{7220AA83-475F-4B47-9769-7CA5273FD0D1}" destId="{043B92DE-880B-41DA-969A-9CB42C3DB342}" srcOrd="11" destOrd="0" presId="urn:microsoft.com/office/officeart/2005/8/layout/process4"/>
    <dgm:cxn modelId="{2AC5A496-EF6B-4C39-B337-9A5E375F48B2}" type="presParOf" srcId="{7220AA83-475F-4B47-9769-7CA5273FD0D1}" destId="{F6C78373-435B-46F4-A5F9-04C8B960C5A4}" srcOrd="12" destOrd="0" presId="urn:microsoft.com/office/officeart/2005/8/layout/process4"/>
    <dgm:cxn modelId="{9A8AABCD-35C6-4A27-96A4-3CBFB1F18C3C}" type="presParOf" srcId="{F6C78373-435B-46F4-A5F9-04C8B960C5A4}" destId="{E26F52C1-970C-4C81-A700-AC7834C7D0E9}" srcOrd="0" destOrd="0" presId="urn:microsoft.com/office/officeart/2005/8/layout/process4"/>
    <dgm:cxn modelId="{28280F5C-8773-457A-AB5D-AF9614DEC3CE}" type="presParOf" srcId="{7220AA83-475F-4B47-9769-7CA5273FD0D1}" destId="{10690D13-A6E2-4628-B78A-27650A428B82}" srcOrd="13" destOrd="0" presId="urn:microsoft.com/office/officeart/2005/8/layout/process4"/>
    <dgm:cxn modelId="{8A60AF8B-D9B3-4DC7-A0BB-2168B5A13989}" type="presParOf" srcId="{7220AA83-475F-4B47-9769-7CA5273FD0D1}" destId="{56D2CE56-B2C1-4770-AB75-A35FBC1792ED}" srcOrd="14" destOrd="0" presId="urn:microsoft.com/office/officeart/2005/8/layout/process4"/>
    <dgm:cxn modelId="{DF9D7219-CFBC-45D7-8146-D4FBA075B272}" type="presParOf" srcId="{56D2CE56-B2C1-4770-AB75-A35FBC1792ED}" destId="{33A10627-12C0-4DE8-89DB-BA5B7D4816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203BA-790F-4CBF-A4EF-263E8610F4AB}">
      <dsp:nvSpPr>
        <dsp:cNvPr id="0" name=""/>
        <dsp:cNvSpPr/>
      </dsp:nvSpPr>
      <dsp:spPr>
        <a:xfrm>
          <a:off x="0" y="1357788"/>
          <a:ext cx="8352928" cy="1810385"/>
        </a:xfrm>
        <a:prstGeom prst="notched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C5745-DDB0-4849-A870-F49C49D52D7C}">
      <dsp:nvSpPr>
        <dsp:cNvPr id="0" name=""/>
        <dsp:cNvSpPr/>
      </dsp:nvSpPr>
      <dsp:spPr>
        <a:xfrm>
          <a:off x="2230" y="0"/>
          <a:ext cx="1317788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1997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The history of the software product begins</a:t>
          </a:r>
          <a:endParaRPr lang="ru-RU" sz="12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30" y="0"/>
        <a:ext cx="1317788" cy="1810385"/>
      </dsp:txXfrm>
    </dsp:sp>
    <dsp:sp modelId="{25B7D870-E581-4FA7-AF51-5EDE5F9FEC41}">
      <dsp:nvSpPr>
        <dsp:cNvPr id="0" name=""/>
        <dsp:cNvSpPr/>
      </dsp:nvSpPr>
      <dsp:spPr>
        <a:xfrm>
          <a:off x="434826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2F3FB-E956-4209-9C18-40F323503527}">
      <dsp:nvSpPr>
        <dsp:cNvPr id="0" name=""/>
        <dsp:cNvSpPr/>
      </dsp:nvSpPr>
      <dsp:spPr>
        <a:xfrm>
          <a:off x="1385908" y="2715577"/>
          <a:ext cx="1317788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May</a:t>
          </a:r>
          <a:r>
            <a:rPr lang="ru-RU" sz="1200" b="1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2000 </a:t>
          </a:r>
          <a:r>
            <a:rPr lang="ru-RU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release of “Alfa-Auto” edition 2 on “1C:Enterprise 7.7”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over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250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copies were sold.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385908" y="2715577"/>
        <a:ext cx="1317788" cy="1810385"/>
      </dsp:txXfrm>
    </dsp:sp>
    <dsp:sp modelId="{737F97A4-5C14-4CA5-8C6C-B292D0D3739F}">
      <dsp:nvSpPr>
        <dsp:cNvPr id="0" name=""/>
        <dsp:cNvSpPr/>
      </dsp:nvSpPr>
      <dsp:spPr>
        <a:xfrm>
          <a:off x="1818504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22BD23-29A3-423F-834B-C5248C7428BA}">
      <dsp:nvSpPr>
        <dsp:cNvPr id="0" name=""/>
        <dsp:cNvSpPr/>
      </dsp:nvSpPr>
      <dsp:spPr>
        <a:xfrm>
          <a:off x="2769586" y="0"/>
          <a:ext cx="1317788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June</a:t>
          </a:r>
          <a:r>
            <a:rPr lang="ru-RU" sz="1200" b="1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2002</a:t>
          </a:r>
          <a:r>
            <a:rPr lang="ru-RU" sz="1200" b="1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release of “Alfa-Auto” edition 3 on “1C:Enterprise 7.7”</a:t>
          </a:r>
          <a:endParaRPr lang="ru-RU" sz="1200" b="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over 3500 copies were sold.</a:t>
          </a:r>
          <a:endParaRPr lang="ru-RU" sz="12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69586" y="0"/>
        <a:ext cx="1317788" cy="1810385"/>
      </dsp:txXfrm>
    </dsp:sp>
    <dsp:sp modelId="{A95287FB-02A2-425C-B26C-47BDAE33779E}">
      <dsp:nvSpPr>
        <dsp:cNvPr id="0" name=""/>
        <dsp:cNvSpPr/>
      </dsp:nvSpPr>
      <dsp:spPr>
        <a:xfrm>
          <a:off x="320218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4ACAC2-856A-4347-BA80-59F9888BC004}">
      <dsp:nvSpPr>
        <dsp:cNvPr id="0" name=""/>
        <dsp:cNvSpPr/>
      </dsp:nvSpPr>
      <dsp:spPr>
        <a:xfrm>
          <a:off x="4153264" y="2715577"/>
          <a:ext cx="197846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May</a:t>
          </a:r>
          <a:r>
            <a:rPr lang="ru-RU" sz="1200" b="1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2005</a:t>
          </a:r>
          <a:r>
            <a:rPr lang="ru-RU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release of “Alfa-Auto” edition 4 on “1C:Enterprise 8”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over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3500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copies were sold (more than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25000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 licenses).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153264" y="2715577"/>
        <a:ext cx="1978461" cy="1810385"/>
      </dsp:txXfrm>
    </dsp:sp>
    <dsp:sp modelId="{5EA2408F-7A5F-4A52-AE05-AA2D3895624A}">
      <dsp:nvSpPr>
        <dsp:cNvPr id="0" name=""/>
        <dsp:cNvSpPr/>
      </dsp:nvSpPr>
      <dsp:spPr>
        <a:xfrm>
          <a:off x="4916197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C28794-6E80-4392-B5C5-0140F11DFA71}">
      <dsp:nvSpPr>
        <dsp:cNvPr id="0" name=""/>
        <dsp:cNvSpPr/>
      </dsp:nvSpPr>
      <dsp:spPr>
        <a:xfrm>
          <a:off x="6197616" y="0"/>
          <a:ext cx="1317788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February 2012</a:t>
          </a:r>
          <a:r>
            <a:rPr lang="ru-RU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release of “Alfa-Auto” edition 5 on “1C:Enterprise 8.2”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smtClean="0">
              <a:solidFill>
                <a:schemeClr val="tx2">
                  <a:lumMod val="75000"/>
                </a:schemeClr>
              </a:solidFill>
            </a:rPr>
            <a:t>over </a:t>
          </a:r>
          <a:r>
            <a:rPr lang="en-US" sz="1200" b="1" kern="1200" baseline="0" dirty="0" smtClean="0">
              <a:solidFill>
                <a:schemeClr val="tx2">
                  <a:lumMod val="75000"/>
                </a:schemeClr>
              </a:solidFill>
            </a:rPr>
            <a:t>1000</a:t>
          </a:r>
          <a:r>
            <a:rPr lang="en-US" sz="1200" b="0" kern="1200" baseline="0" dirty="0" smtClean="0">
              <a:solidFill>
                <a:schemeClr val="tx2">
                  <a:lumMod val="75000"/>
                </a:schemeClr>
              </a:solidFill>
            </a:rPr>
            <a:t>  copies were sold.</a:t>
          </a:r>
          <a:r>
            <a:rPr lang="ru-RU" sz="1200" b="0" kern="1200" baseline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197616" y="0"/>
        <a:ext cx="1317788" cy="1810385"/>
      </dsp:txXfrm>
    </dsp:sp>
    <dsp:sp modelId="{6C5F6230-F8E3-42F7-A506-8F86F18B5321}">
      <dsp:nvSpPr>
        <dsp:cNvPr id="0" name=""/>
        <dsp:cNvSpPr/>
      </dsp:nvSpPr>
      <dsp:spPr>
        <a:xfrm>
          <a:off x="663021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7BBF7-647F-484C-8D4C-9127A982A808}">
      <dsp:nvSpPr>
        <dsp:cNvPr id="0" name=""/>
        <dsp:cNvSpPr/>
      </dsp:nvSpPr>
      <dsp:spPr>
        <a:xfrm>
          <a:off x="2039" y="0"/>
          <a:ext cx="4172633" cy="44545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baseline="0" dirty="0" smtClean="0">
              <a:solidFill>
                <a:schemeClr val="accent1"/>
              </a:solidFill>
            </a:rPr>
            <a:t>Alfa-Auto solutions sales geography</a:t>
          </a:r>
          <a:r>
            <a:rPr lang="ru-RU" sz="2400" b="0" kern="1200" baseline="0" dirty="0" smtClean="0">
              <a:solidFill>
                <a:schemeClr val="accent1"/>
              </a:solidFill>
            </a:rPr>
            <a:t>:</a:t>
          </a:r>
          <a:endParaRPr lang="ru-RU" sz="2400" kern="1200" dirty="0">
            <a:solidFill>
              <a:schemeClr val="accent1"/>
            </a:solidFill>
          </a:endParaRPr>
        </a:p>
      </dsp:txBody>
      <dsp:txXfrm>
        <a:off x="2039" y="0"/>
        <a:ext cx="4172633" cy="1336357"/>
      </dsp:txXfrm>
    </dsp:sp>
    <dsp:sp modelId="{53E42BAF-8E12-494E-AC60-D777E115E89A}">
      <dsp:nvSpPr>
        <dsp:cNvPr id="0" name=""/>
        <dsp:cNvSpPr/>
      </dsp:nvSpPr>
      <dsp:spPr>
        <a:xfrm>
          <a:off x="419302" y="1337499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Russian Federation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26745" y="1344942"/>
        <a:ext cx="3323220" cy="239242"/>
      </dsp:txXfrm>
    </dsp:sp>
    <dsp:sp modelId="{B3174AF3-B2A4-471E-832A-AE8F2293D642}">
      <dsp:nvSpPr>
        <dsp:cNvPr id="0" name=""/>
        <dsp:cNvSpPr/>
      </dsp:nvSpPr>
      <dsp:spPr>
        <a:xfrm>
          <a:off x="419302" y="1630724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Ukraine</a:t>
          </a:r>
          <a:r>
            <a:rPr lang="ru-RU" sz="1400" b="0" kern="1200" dirty="0" smtClean="0"/>
            <a:t> (</a:t>
          </a:r>
          <a:r>
            <a:rPr lang="en-US" sz="1400" b="0" kern="1200" dirty="0" smtClean="0"/>
            <a:t>localized version</a:t>
          </a:r>
          <a:r>
            <a:rPr lang="ru-RU" sz="1400" b="0" kern="1200" dirty="0" smtClean="0"/>
            <a:t>)</a:t>
          </a:r>
          <a:endParaRPr lang="ru-RU" sz="1400" kern="1200" dirty="0"/>
        </a:p>
      </dsp:txBody>
      <dsp:txXfrm>
        <a:off x="426745" y="1638167"/>
        <a:ext cx="3323220" cy="239242"/>
      </dsp:txXfrm>
    </dsp:sp>
    <dsp:sp modelId="{70728F56-2DC7-468A-9846-EF9692B936D0}">
      <dsp:nvSpPr>
        <dsp:cNvPr id="0" name=""/>
        <dsp:cNvSpPr/>
      </dsp:nvSpPr>
      <dsp:spPr>
        <a:xfrm>
          <a:off x="419302" y="1923950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Belarus</a:t>
          </a:r>
          <a:endParaRPr lang="ru-RU" sz="1400" kern="1200" dirty="0"/>
        </a:p>
      </dsp:txBody>
      <dsp:txXfrm>
        <a:off x="426745" y="1931393"/>
        <a:ext cx="3323220" cy="239242"/>
      </dsp:txXfrm>
    </dsp:sp>
    <dsp:sp modelId="{FC8A6886-C2BA-4E91-8119-74DA8F2F170F}">
      <dsp:nvSpPr>
        <dsp:cNvPr id="0" name=""/>
        <dsp:cNvSpPr/>
      </dsp:nvSpPr>
      <dsp:spPr>
        <a:xfrm>
          <a:off x="419302" y="2217175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Moldova</a:t>
          </a:r>
          <a:endParaRPr lang="ru-RU" sz="1400" kern="1200" dirty="0"/>
        </a:p>
      </dsp:txBody>
      <dsp:txXfrm>
        <a:off x="426745" y="2224618"/>
        <a:ext cx="3323220" cy="239242"/>
      </dsp:txXfrm>
    </dsp:sp>
    <dsp:sp modelId="{2C77AD3E-1157-45FE-B0C0-1E468254865A}">
      <dsp:nvSpPr>
        <dsp:cNvPr id="0" name=""/>
        <dsp:cNvSpPr/>
      </dsp:nvSpPr>
      <dsp:spPr>
        <a:xfrm>
          <a:off x="419302" y="2510401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Kazakhstan</a:t>
          </a:r>
          <a:endParaRPr lang="ru-RU" sz="1400" kern="1200" dirty="0"/>
        </a:p>
      </dsp:txBody>
      <dsp:txXfrm>
        <a:off x="426745" y="2517844"/>
        <a:ext cx="3323220" cy="239242"/>
      </dsp:txXfrm>
    </dsp:sp>
    <dsp:sp modelId="{9ED9EE9D-57AC-4CB4-B3FA-68CED5E7A71B}">
      <dsp:nvSpPr>
        <dsp:cNvPr id="0" name=""/>
        <dsp:cNvSpPr/>
      </dsp:nvSpPr>
      <dsp:spPr>
        <a:xfrm>
          <a:off x="419302" y="2803626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Turkmenistan</a:t>
          </a:r>
          <a:endParaRPr lang="ru-RU" sz="1400" kern="1200" dirty="0"/>
        </a:p>
      </dsp:txBody>
      <dsp:txXfrm>
        <a:off x="426745" y="2811069"/>
        <a:ext cx="3323220" cy="239242"/>
      </dsp:txXfrm>
    </dsp:sp>
    <dsp:sp modelId="{148AC041-12E1-44F9-A9CD-3EB56A20EA52}">
      <dsp:nvSpPr>
        <dsp:cNvPr id="0" name=""/>
        <dsp:cNvSpPr/>
      </dsp:nvSpPr>
      <dsp:spPr>
        <a:xfrm>
          <a:off x="419302" y="3096851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Kyrgyzstan</a:t>
          </a:r>
          <a:endParaRPr lang="ru-RU" sz="1400" kern="1200" dirty="0"/>
        </a:p>
      </dsp:txBody>
      <dsp:txXfrm>
        <a:off x="426745" y="3104294"/>
        <a:ext cx="3323220" cy="239242"/>
      </dsp:txXfrm>
    </dsp:sp>
    <dsp:sp modelId="{EB84F5EA-3721-4E2B-85BC-42D40712EB6C}">
      <dsp:nvSpPr>
        <dsp:cNvPr id="0" name=""/>
        <dsp:cNvSpPr/>
      </dsp:nvSpPr>
      <dsp:spPr>
        <a:xfrm>
          <a:off x="419302" y="3390077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Azerbaijan</a:t>
          </a:r>
          <a:endParaRPr lang="ru-RU" sz="1400" kern="1200" dirty="0"/>
        </a:p>
      </dsp:txBody>
      <dsp:txXfrm>
        <a:off x="426745" y="3397520"/>
        <a:ext cx="3323220" cy="239242"/>
      </dsp:txXfrm>
    </dsp:sp>
    <dsp:sp modelId="{588A268F-BAFF-4819-9DE8-5D9D3BFA8DA3}">
      <dsp:nvSpPr>
        <dsp:cNvPr id="0" name=""/>
        <dsp:cNvSpPr/>
      </dsp:nvSpPr>
      <dsp:spPr>
        <a:xfrm>
          <a:off x="419302" y="3683302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Latvia</a:t>
          </a:r>
          <a:endParaRPr lang="ru-RU" sz="1400" kern="1200" dirty="0"/>
        </a:p>
      </dsp:txBody>
      <dsp:txXfrm>
        <a:off x="426745" y="3690745"/>
        <a:ext cx="3323220" cy="239242"/>
      </dsp:txXfrm>
    </dsp:sp>
    <dsp:sp modelId="{C1B93A5C-88A7-4028-B1D9-07CE7F6BD603}">
      <dsp:nvSpPr>
        <dsp:cNvPr id="0" name=""/>
        <dsp:cNvSpPr/>
      </dsp:nvSpPr>
      <dsp:spPr>
        <a:xfrm>
          <a:off x="419302" y="3976528"/>
          <a:ext cx="3338106" cy="2541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Estonia</a:t>
          </a:r>
          <a:endParaRPr lang="ru-RU" sz="1300" kern="1200"/>
        </a:p>
      </dsp:txBody>
      <dsp:txXfrm>
        <a:off x="426745" y="3983971"/>
        <a:ext cx="3323220" cy="2392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509D-6DCE-4DF1-A353-5EDFD2E30C9F}">
      <dsp:nvSpPr>
        <dsp:cNvPr id="0" name=""/>
        <dsp:cNvSpPr/>
      </dsp:nvSpPr>
      <dsp:spPr>
        <a:xfrm rot="10800000">
          <a:off x="1650483" y="131445"/>
          <a:ext cx="5650467" cy="65010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/>
            <a:t>Address: </a:t>
          </a:r>
          <a:r>
            <a:rPr lang="en-US" sz="1800" b="0" kern="1200" baseline="0" dirty="0" err="1" smtClean="0"/>
            <a:t>Dmitrovskoe</a:t>
          </a:r>
          <a:r>
            <a:rPr lang="en-US" sz="1800" b="0" kern="1200" baseline="0" dirty="0" smtClean="0"/>
            <a:t> </a:t>
          </a:r>
          <a:r>
            <a:rPr lang="en-US" sz="1800" b="0" kern="1200" baseline="0" dirty="0" err="1" smtClean="0"/>
            <a:t>sh</a:t>
          </a:r>
          <a:r>
            <a:rPr lang="ru-RU" sz="1800" b="0" kern="1200" baseline="0" dirty="0" smtClean="0"/>
            <a:t>.</a:t>
          </a:r>
          <a:r>
            <a:rPr lang="en-US" sz="1800" b="0" kern="1200" baseline="0" dirty="0" smtClean="0"/>
            <a:t> 9B, Moscow</a:t>
          </a:r>
          <a:endParaRPr lang="ru-RU" sz="1800" kern="1200" dirty="0"/>
        </a:p>
      </dsp:txBody>
      <dsp:txXfrm rot="10800000">
        <a:off x="1813009" y="131445"/>
        <a:ext cx="5487941" cy="650104"/>
      </dsp:txXfrm>
    </dsp:sp>
    <dsp:sp modelId="{6FD2A835-6C25-4932-AB80-CBB26D7357A2}">
      <dsp:nvSpPr>
        <dsp:cNvPr id="0" name=""/>
        <dsp:cNvSpPr/>
      </dsp:nvSpPr>
      <dsp:spPr>
        <a:xfrm>
          <a:off x="1195992" y="2006"/>
          <a:ext cx="908982" cy="9089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FA3F8-A25F-4753-BAAA-8E30054D55A5}">
      <dsp:nvSpPr>
        <dsp:cNvPr id="0" name=""/>
        <dsp:cNvSpPr/>
      </dsp:nvSpPr>
      <dsp:spPr>
        <a:xfrm rot="10800000">
          <a:off x="1650483" y="1301225"/>
          <a:ext cx="5650467" cy="671183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/>
            <a:t>Phone</a:t>
          </a:r>
          <a:r>
            <a:rPr lang="ru-RU" sz="1800" b="0" kern="1200" baseline="0" dirty="0" smtClean="0"/>
            <a:t>/</a:t>
          </a:r>
          <a:r>
            <a:rPr lang="en-US" sz="1800" b="0" kern="1200" baseline="0" dirty="0" smtClean="0"/>
            <a:t>fax</a:t>
          </a:r>
          <a:r>
            <a:rPr lang="ru-RU" sz="1800" b="0" kern="1200" baseline="0" dirty="0" smtClean="0"/>
            <a:t>:</a:t>
          </a:r>
          <a:r>
            <a:rPr lang="en-US" sz="1800" b="0" kern="1200" baseline="0" dirty="0" smtClean="0"/>
            <a:t> </a:t>
          </a:r>
          <a:r>
            <a:rPr lang="ru-RU" sz="1800" b="0" kern="1200" baseline="0" dirty="0" smtClean="0"/>
            <a:t>+7 (495) 223-04-04, </a:t>
          </a:r>
          <a:endParaRPr lang="en-US" sz="1800" b="0" kern="1200" baseline="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/>
            <a:t>                </a:t>
          </a:r>
          <a:r>
            <a:rPr lang="ru-RU" sz="1800" b="0" kern="1200" baseline="0" dirty="0" smtClean="0"/>
            <a:t>+7 (495) 231-20-02</a:t>
          </a:r>
          <a:endParaRPr lang="ru-RU" sz="1800" kern="1200" dirty="0"/>
        </a:p>
      </dsp:txBody>
      <dsp:txXfrm rot="10800000">
        <a:off x="1818279" y="1301225"/>
        <a:ext cx="5482671" cy="671183"/>
      </dsp:txXfrm>
    </dsp:sp>
    <dsp:sp modelId="{CDE5B3CF-CC1F-41C2-9E58-48D1C6120CB8}">
      <dsp:nvSpPr>
        <dsp:cNvPr id="0" name=""/>
        <dsp:cNvSpPr/>
      </dsp:nvSpPr>
      <dsp:spPr>
        <a:xfrm>
          <a:off x="1195992" y="1182326"/>
          <a:ext cx="908982" cy="9089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E12BB-2784-4FBC-A703-E400B0076654}">
      <dsp:nvSpPr>
        <dsp:cNvPr id="0" name=""/>
        <dsp:cNvSpPr/>
      </dsp:nvSpPr>
      <dsp:spPr>
        <a:xfrm rot="10800000">
          <a:off x="1650483" y="2481545"/>
          <a:ext cx="5650467" cy="671183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baseline="0" dirty="0" smtClean="0"/>
            <a:t>E</a:t>
          </a:r>
          <a:r>
            <a:rPr lang="en-US" sz="1800" b="0" kern="1200" baseline="0" dirty="0" smtClean="0"/>
            <a:t>-</a:t>
          </a:r>
          <a:r>
            <a:rPr lang="ru-RU" sz="1800" b="0" kern="1200" baseline="0" dirty="0" err="1" smtClean="0"/>
            <a:t>mail</a:t>
          </a:r>
          <a:r>
            <a:rPr lang="ru-RU" sz="1800" b="0" kern="1200" baseline="0" dirty="0" smtClean="0"/>
            <a:t>: </a:t>
          </a:r>
          <a:r>
            <a:rPr lang="ru-RU" sz="1800" b="0" u="sng" kern="1200" baseline="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alfa@rarus.ru</a:t>
          </a:r>
          <a:endParaRPr lang="ru-RU" sz="1800" u="sng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 rot="10800000">
        <a:off x="1818279" y="2481545"/>
        <a:ext cx="5482671" cy="671183"/>
      </dsp:txXfrm>
    </dsp:sp>
    <dsp:sp modelId="{BFB08419-E0A1-4385-9311-1924A8F2F7C8}">
      <dsp:nvSpPr>
        <dsp:cNvPr id="0" name=""/>
        <dsp:cNvSpPr/>
      </dsp:nvSpPr>
      <dsp:spPr>
        <a:xfrm>
          <a:off x="1195992" y="2362646"/>
          <a:ext cx="908982" cy="9089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052CD-69A1-483D-8460-BDCB3740EA55}">
      <dsp:nvSpPr>
        <dsp:cNvPr id="0" name=""/>
        <dsp:cNvSpPr/>
      </dsp:nvSpPr>
      <dsp:spPr>
        <a:xfrm rot="10800000">
          <a:off x="1650483" y="3661866"/>
          <a:ext cx="5650467" cy="671183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/>
            <a:t>Web: </a:t>
          </a:r>
          <a:r>
            <a:rPr lang="ru-RU" sz="1800" b="0" u="sng" kern="1200" baseline="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www.rarus.ru</a:t>
          </a:r>
          <a:endParaRPr lang="ru-RU" sz="1800" u="sng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 rot="10800000">
        <a:off x="1818279" y="3661866"/>
        <a:ext cx="5482671" cy="671183"/>
      </dsp:txXfrm>
    </dsp:sp>
    <dsp:sp modelId="{AD5779D6-BCA5-4CEE-803D-FC635757005C}">
      <dsp:nvSpPr>
        <dsp:cNvPr id="0" name=""/>
        <dsp:cNvSpPr/>
      </dsp:nvSpPr>
      <dsp:spPr>
        <a:xfrm>
          <a:off x="1195992" y="3542966"/>
          <a:ext cx="908982" cy="90898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8F2B0-FBF1-4E2A-AFA5-AF53DEF0E2DD}">
      <dsp:nvSpPr>
        <dsp:cNvPr id="0" name=""/>
        <dsp:cNvSpPr/>
      </dsp:nvSpPr>
      <dsp:spPr>
        <a:xfrm>
          <a:off x="0" y="78594"/>
          <a:ext cx="8496944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baseline="0" smtClean="0"/>
            <a:t>Optimization of company’s main business processes</a:t>
          </a:r>
          <a:endParaRPr lang="ru-RU" sz="1700" kern="1200"/>
        </a:p>
      </dsp:txBody>
      <dsp:txXfrm>
        <a:off x="32967" y="111561"/>
        <a:ext cx="8431010" cy="609393"/>
      </dsp:txXfrm>
    </dsp:sp>
    <dsp:sp modelId="{896C7E25-1CAA-45EF-B2D6-F66AB03EBF55}">
      <dsp:nvSpPr>
        <dsp:cNvPr id="0" name=""/>
        <dsp:cNvSpPr/>
      </dsp:nvSpPr>
      <dsp:spPr>
        <a:xfrm>
          <a:off x="0" y="802882"/>
          <a:ext cx="8496944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72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baseline="0" dirty="0" smtClean="0"/>
            <a:t>Reduction of customer service time through the use of efficient program processes</a:t>
          </a:r>
          <a:endParaRPr lang="ru-RU" sz="1700" kern="1200" dirty="0"/>
        </a:p>
      </dsp:txBody>
      <dsp:txXfrm>
        <a:off x="32967" y="835849"/>
        <a:ext cx="8431010" cy="609393"/>
      </dsp:txXfrm>
    </dsp:sp>
    <dsp:sp modelId="{E9FB1DE9-DF43-42AA-85BC-DEB437CC019E}">
      <dsp:nvSpPr>
        <dsp:cNvPr id="0" name=""/>
        <dsp:cNvSpPr/>
      </dsp:nvSpPr>
      <dsp:spPr>
        <a:xfrm>
          <a:off x="0" y="1527169"/>
          <a:ext cx="8496944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6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baseline="0" smtClean="0"/>
            <a:t>Providing quick access to any information</a:t>
          </a:r>
          <a:endParaRPr lang="ru-RU" sz="1700" kern="1200"/>
        </a:p>
      </dsp:txBody>
      <dsp:txXfrm>
        <a:off x="32967" y="1560136"/>
        <a:ext cx="8431010" cy="609393"/>
      </dsp:txXfrm>
    </dsp:sp>
    <dsp:sp modelId="{AC492D21-C390-410E-B62E-0A6B54D4AF94}">
      <dsp:nvSpPr>
        <dsp:cNvPr id="0" name=""/>
        <dsp:cNvSpPr/>
      </dsp:nvSpPr>
      <dsp:spPr>
        <a:xfrm>
          <a:off x="0" y="2251457"/>
          <a:ext cx="8496944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5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baseline="0" smtClean="0"/>
            <a:t>Providing objective information of company’s operations</a:t>
          </a:r>
          <a:endParaRPr lang="ru-RU" sz="1700" kern="1200"/>
        </a:p>
      </dsp:txBody>
      <dsp:txXfrm>
        <a:off x="32967" y="2284424"/>
        <a:ext cx="8431010" cy="609393"/>
      </dsp:txXfrm>
    </dsp:sp>
    <dsp:sp modelId="{CB5AD639-4933-4324-B967-BD0AF7C562EE}">
      <dsp:nvSpPr>
        <dsp:cNvPr id="0" name=""/>
        <dsp:cNvSpPr/>
      </dsp:nvSpPr>
      <dsp:spPr>
        <a:xfrm>
          <a:off x="0" y="2975745"/>
          <a:ext cx="8496944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48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baseline="0" dirty="0" smtClean="0"/>
            <a:t>Protection of commercial information, distinction of users depending on information access level </a:t>
          </a:r>
          <a:endParaRPr lang="ru-RU" sz="1700" kern="1200" dirty="0"/>
        </a:p>
      </dsp:txBody>
      <dsp:txXfrm>
        <a:off x="32967" y="3008712"/>
        <a:ext cx="8431010" cy="609393"/>
      </dsp:txXfrm>
    </dsp:sp>
    <dsp:sp modelId="{C0ADE917-AEFD-4595-A74F-3280CC73995E}">
      <dsp:nvSpPr>
        <dsp:cNvPr id="0" name=""/>
        <dsp:cNvSpPr/>
      </dsp:nvSpPr>
      <dsp:spPr>
        <a:xfrm>
          <a:off x="0" y="3700032"/>
          <a:ext cx="8496944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baseline="0" smtClean="0"/>
            <a:t>Development of system together with business evolution</a:t>
          </a:r>
          <a:endParaRPr lang="ru-RU" sz="1700" kern="1200"/>
        </a:p>
      </dsp:txBody>
      <dsp:txXfrm>
        <a:off x="32967" y="3732999"/>
        <a:ext cx="8431010" cy="60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2A063-889E-4077-A83E-14E8B4193954}">
      <dsp:nvSpPr>
        <dsp:cNvPr id="0" name=""/>
        <dsp:cNvSpPr/>
      </dsp:nvSpPr>
      <dsp:spPr>
        <a:xfrm>
          <a:off x="0" y="9938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dirty="0" smtClean="0"/>
            <a:t>Accounting of activities of all company’s departments in a single information space (automobile sales, auto-service, spare parts, finance, marketing)</a:t>
          </a:r>
          <a:r>
            <a:rPr lang="ru-RU" sz="1300" b="0" kern="1200" baseline="0" dirty="0" smtClean="0"/>
            <a:t> </a:t>
          </a:r>
          <a:endParaRPr lang="ru-RU" sz="1300" kern="1200" dirty="0"/>
        </a:p>
      </dsp:txBody>
      <dsp:txXfrm>
        <a:off x="25245" y="124630"/>
        <a:ext cx="8446454" cy="466650"/>
      </dsp:txXfrm>
    </dsp:sp>
    <dsp:sp modelId="{B56DDAC0-855F-45DC-ACCB-048E2C83EF34}">
      <dsp:nvSpPr>
        <dsp:cNvPr id="0" name=""/>
        <dsp:cNvSpPr/>
      </dsp:nvSpPr>
      <dsp:spPr>
        <a:xfrm>
          <a:off x="0" y="65396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smtClean="0"/>
            <a:t>Design and creation of system specifically for automobile business enterprises</a:t>
          </a:r>
          <a:endParaRPr lang="ru-RU" sz="1300" kern="1200"/>
        </a:p>
      </dsp:txBody>
      <dsp:txXfrm>
        <a:off x="25245" y="679210"/>
        <a:ext cx="8446454" cy="466650"/>
      </dsp:txXfrm>
    </dsp:sp>
    <dsp:sp modelId="{5AD407E2-CFD0-41F4-9ACC-1C864294E00A}">
      <dsp:nvSpPr>
        <dsp:cNvPr id="0" name=""/>
        <dsp:cNvSpPr/>
      </dsp:nvSpPr>
      <dsp:spPr>
        <a:xfrm>
          <a:off x="0" y="120854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smtClean="0"/>
            <a:t>Efficient and reliable workflow of auto-service, spare parts and automobiles sales </a:t>
          </a:r>
          <a:endParaRPr lang="ru-RU" sz="1300" kern="1200"/>
        </a:p>
      </dsp:txBody>
      <dsp:txXfrm>
        <a:off x="25245" y="1233790"/>
        <a:ext cx="8446454" cy="466650"/>
      </dsp:txXfrm>
    </dsp:sp>
    <dsp:sp modelId="{CE95F5C5-53E0-4DDB-974D-A6341789917E}">
      <dsp:nvSpPr>
        <dsp:cNvPr id="0" name=""/>
        <dsp:cNvSpPr/>
      </dsp:nvSpPr>
      <dsp:spPr>
        <a:xfrm>
          <a:off x="0" y="176312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dirty="0" smtClean="0"/>
            <a:t>Well thought out mechanism of program's subsystems interaction</a:t>
          </a:r>
          <a:endParaRPr lang="ru-RU" sz="1300" kern="1200" dirty="0"/>
        </a:p>
      </dsp:txBody>
      <dsp:txXfrm>
        <a:off x="25245" y="1788370"/>
        <a:ext cx="8446454" cy="466650"/>
      </dsp:txXfrm>
    </dsp:sp>
    <dsp:sp modelId="{7AC20488-447E-4538-BF83-EDA97DC24905}">
      <dsp:nvSpPr>
        <dsp:cNvPr id="0" name=""/>
        <dsp:cNvSpPr/>
      </dsp:nvSpPr>
      <dsp:spPr>
        <a:xfrm>
          <a:off x="0" y="231770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dirty="0" smtClean="0"/>
            <a:t>Integration with external information systems: spare parts</a:t>
          </a:r>
          <a:r>
            <a:rPr lang="ru-RU" sz="1300" b="0" kern="1200" baseline="0" dirty="0" smtClean="0"/>
            <a:t> </a:t>
          </a:r>
          <a:r>
            <a:rPr lang="en-US" sz="1300" b="0" kern="1200" baseline="0" dirty="0" smtClean="0"/>
            <a:t>and color matching catalogues. </a:t>
          </a:r>
          <a:endParaRPr lang="ru-RU" sz="1300" kern="1200" dirty="0"/>
        </a:p>
      </dsp:txBody>
      <dsp:txXfrm>
        <a:off x="25245" y="2342950"/>
        <a:ext cx="8446454" cy="466650"/>
      </dsp:txXfrm>
    </dsp:sp>
    <dsp:sp modelId="{71255AB4-3B7A-4047-9810-DA5848CF6331}">
      <dsp:nvSpPr>
        <dsp:cNvPr id="0" name=""/>
        <dsp:cNvSpPr/>
      </dsp:nvSpPr>
      <dsp:spPr>
        <a:xfrm>
          <a:off x="0" y="287228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smtClean="0"/>
            <a:t>System is based on the familiar to users platform “1C:Enterprise 8”, that provides efficient operation and reliable data storage </a:t>
          </a:r>
          <a:endParaRPr lang="ru-RU" sz="1300" kern="1200"/>
        </a:p>
      </dsp:txBody>
      <dsp:txXfrm>
        <a:off x="25245" y="2897530"/>
        <a:ext cx="8446454" cy="466650"/>
      </dsp:txXfrm>
    </dsp:sp>
    <dsp:sp modelId="{9ECFE4F1-02C9-44FB-B4C2-83CE5BB82056}">
      <dsp:nvSpPr>
        <dsp:cNvPr id="0" name=""/>
        <dsp:cNvSpPr/>
      </dsp:nvSpPr>
      <dsp:spPr>
        <a:xfrm>
          <a:off x="0" y="342686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smtClean="0"/>
            <a:t>Steady operation of the system with any number of users </a:t>
          </a:r>
          <a:endParaRPr lang="ru-RU" sz="1300" kern="1200"/>
        </a:p>
      </dsp:txBody>
      <dsp:txXfrm>
        <a:off x="25245" y="3452110"/>
        <a:ext cx="8446454" cy="466650"/>
      </dsp:txXfrm>
    </dsp:sp>
    <dsp:sp modelId="{BD06FCF1-59E1-497F-94BF-F0801C161599}">
      <dsp:nvSpPr>
        <dsp:cNvPr id="0" name=""/>
        <dsp:cNvSpPr/>
      </dsp:nvSpPr>
      <dsp:spPr>
        <a:xfrm>
          <a:off x="0" y="3981445"/>
          <a:ext cx="8496944" cy="5171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baseline="0" smtClean="0"/>
            <a:t>Further developments can be carried out as by efforts of involved programmers, as by owner’s own forces</a:t>
          </a:r>
          <a:endParaRPr lang="ru-RU" sz="1300" kern="1200"/>
        </a:p>
      </dsp:txBody>
      <dsp:txXfrm>
        <a:off x="25245" y="4006690"/>
        <a:ext cx="8446454" cy="466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496B-774D-45FE-BBF1-552E5F97933F}">
      <dsp:nvSpPr>
        <dsp:cNvPr id="0" name=""/>
        <dsp:cNvSpPr/>
      </dsp:nvSpPr>
      <dsp:spPr>
        <a:xfrm>
          <a:off x="-4675804" y="-716793"/>
          <a:ext cx="5569594" cy="5569594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36784-924E-4520-B267-686B8939E2A8}">
      <dsp:nvSpPr>
        <dsp:cNvPr id="0" name=""/>
        <dsp:cNvSpPr/>
      </dsp:nvSpPr>
      <dsp:spPr>
        <a:xfrm>
          <a:off x="468121" y="317976"/>
          <a:ext cx="5812258" cy="6362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0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Sales of spare parts wholesale</a:t>
          </a:r>
          <a:endParaRPr lang="ru-RU" sz="2600" kern="1200" dirty="0"/>
        </a:p>
      </dsp:txBody>
      <dsp:txXfrm>
        <a:off x="468121" y="317976"/>
        <a:ext cx="5812258" cy="636283"/>
      </dsp:txXfrm>
    </dsp:sp>
    <dsp:sp modelId="{510335FB-19CB-48FA-BB11-62CE0F87ADC5}">
      <dsp:nvSpPr>
        <dsp:cNvPr id="0" name=""/>
        <dsp:cNvSpPr/>
      </dsp:nvSpPr>
      <dsp:spPr>
        <a:xfrm>
          <a:off x="70444" y="238440"/>
          <a:ext cx="795354" cy="795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1058B-D8E4-47D0-AF93-C2E85FC08C04}">
      <dsp:nvSpPr>
        <dsp:cNvPr id="0" name=""/>
        <dsp:cNvSpPr/>
      </dsp:nvSpPr>
      <dsp:spPr>
        <a:xfrm>
          <a:off x="832917" y="1272566"/>
          <a:ext cx="5447462" cy="6362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0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Sales of spare parts in retail</a:t>
          </a:r>
          <a:endParaRPr lang="ru-RU" sz="2600" kern="1200" dirty="0"/>
        </a:p>
      </dsp:txBody>
      <dsp:txXfrm>
        <a:off x="832917" y="1272566"/>
        <a:ext cx="5447462" cy="636283"/>
      </dsp:txXfrm>
    </dsp:sp>
    <dsp:sp modelId="{AC748358-55FE-43FD-81EC-6053020368CA}">
      <dsp:nvSpPr>
        <dsp:cNvPr id="0" name=""/>
        <dsp:cNvSpPr/>
      </dsp:nvSpPr>
      <dsp:spPr>
        <a:xfrm>
          <a:off x="435240" y="1193031"/>
          <a:ext cx="795354" cy="795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64D7B-3C10-4099-81F0-59705449BD42}">
      <dsp:nvSpPr>
        <dsp:cNvPr id="0" name=""/>
        <dsp:cNvSpPr/>
      </dsp:nvSpPr>
      <dsp:spPr>
        <a:xfrm>
          <a:off x="832917" y="2227157"/>
          <a:ext cx="5447462" cy="6362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0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Repair of automobiles</a:t>
          </a:r>
          <a:endParaRPr lang="ru-RU" sz="2600" kern="1200" dirty="0"/>
        </a:p>
      </dsp:txBody>
      <dsp:txXfrm>
        <a:off x="832917" y="2227157"/>
        <a:ext cx="5447462" cy="636283"/>
      </dsp:txXfrm>
    </dsp:sp>
    <dsp:sp modelId="{11B2CE96-76B5-40E1-8A88-BAB408E41670}">
      <dsp:nvSpPr>
        <dsp:cNvPr id="0" name=""/>
        <dsp:cNvSpPr/>
      </dsp:nvSpPr>
      <dsp:spPr>
        <a:xfrm>
          <a:off x="435240" y="2147622"/>
          <a:ext cx="795354" cy="795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D0D55-26CC-4B5C-94BA-1D48BA7D70FC}">
      <dsp:nvSpPr>
        <dsp:cNvPr id="0" name=""/>
        <dsp:cNvSpPr/>
      </dsp:nvSpPr>
      <dsp:spPr>
        <a:xfrm>
          <a:off x="468121" y="3181748"/>
          <a:ext cx="5812258" cy="6362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05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Automobile sales</a:t>
          </a:r>
          <a:endParaRPr lang="ru-RU" sz="2600" kern="1200" dirty="0"/>
        </a:p>
      </dsp:txBody>
      <dsp:txXfrm>
        <a:off x="468121" y="3181748"/>
        <a:ext cx="5812258" cy="636283"/>
      </dsp:txXfrm>
    </dsp:sp>
    <dsp:sp modelId="{9F5ABF0D-2C54-4B99-A3F6-68A227E57DF7}">
      <dsp:nvSpPr>
        <dsp:cNvPr id="0" name=""/>
        <dsp:cNvSpPr/>
      </dsp:nvSpPr>
      <dsp:spPr>
        <a:xfrm>
          <a:off x="70444" y="3102212"/>
          <a:ext cx="795354" cy="795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0.44471</cdr:x>
      <cdr:y>0.77369</cdr:y>
    </cdr:from>
    <cdr:to>
      <cdr:x>0.59958</cdr:x>
      <cdr:y>0.89331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6008" y="3446437"/>
          <a:ext cx="625458" cy="53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chemeClr val="tx2"/>
              </a:solidFill>
            </a:rPr>
            <a:t>price</a:t>
          </a:r>
          <a:endParaRPr lang="ru-RU" sz="1100" b="1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DA5D-43F3-494C-AEA5-73372273F9CE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1D867-FFEA-49CF-AD61-A54E7442E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9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521C-8EBA-4B38-AA59-F52199BEC3D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11EAC-B129-4D06-86AF-00772A03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6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14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21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1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9252-EB5F-41F2-8FA4-2EB22775C3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9252-EB5F-41F2-8FA4-2EB22775C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0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6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Вставить</a:t>
            </a:r>
            <a:r>
              <a:rPr lang="ru-RU" baseline="0" dirty="0" smtClean="0"/>
              <a:t> скриншот Заказ поставщику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4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6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EAC-B129-4D06-86AF-00772A03C12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7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1250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r>
              <a:rPr lang="en-US" dirty="0" smtClean="0"/>
              <a:t> Sample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BDB0FD4-DE03-4061-AA58-56F49350EE09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5B127D3-2B04-4DC9-9663-707A35106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одзаголовок 5"/>
          <p:cNvSpPr txBox="1">
            <a:spLocks/>
          </p:cNvSpPr>
          <p:nvPr userDrawn="1"/>
        </p:nvSpPr>
        <p:spPr>
          <a:xfrm>
            <a:off x="0" y="764704"/>
            <a:ext cx="9144000" cy="1752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514350" indent="-5143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950863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Sample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80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E3C7-4AE2-44CC-91AC-3F51D3532756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8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B18C-D636-451C-AE08-4986E8D32E32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2931960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31168"/>
            <a:ext cx="8643938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412775"/>
            <a:ext cx="4244975" cy="4497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5"/>
            <a:ext cx="4246563" cy="44974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8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6686"/>
            <a:ext cx="8229600" cy="77809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83357"/>
            <a:ext cx="8496944" cy="445395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133600" cy="365125"/>
          </a:xfrm>
        </p:spPr>
        <p:txBody>
          <a:bodyPr/>
          <a:lstStyle/>
          <a:p>
            <a:fld id="{2D811D23-87C4-4272-879D-E47EDE27E73B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5B127D3-2B04-4DC9-9663-707A35106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1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chemeClr val="accent3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</a:t>
            </a:r>
            <a:r>
              <a:rPr lang="en-US" dirty="0" smtClean="0"/>
              <a:t>SAMPLE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Sample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5441-C7A8-4F87-BC10-B8B80EC99189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0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83357"/>
            <a:ext cx="4176464" cy="44539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783357"/>
            <a:ext cx="4186808" cy="4453955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5A07-C535-400C-90C6-05532F1925DD}" type="datetime1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6686"/>
            <a:ext cx="8229600" cy="77809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0EB-8B09-4BA7-AA4C-A9B44B08360F}" type="datetime1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6686"/>
            <a:ext cx="8229600" cy="77809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6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F1C5-8638-47D0-8404-96E34BDCA712}" type="datetime1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77809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4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BA86-E367-4535-A468-A0467FDA5E55}" type="datetime1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7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E61-416F-4FF9-9298-B20B1EFF9B97}" type="datetime1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92696"/>
            <a:ext cx="9144000" cy="7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959" y="4725144"/>
            <a:ext cx="9144000" cy="5760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632" y="4734470"/>
            <a:ext cx="5504653" cy="566738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1904" y="836712"/>
            <a:ext cx="5486400" cy="38267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51601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1955-0D5E-41B5-9A7C-C759389DC02A}" type="datetime1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15812" y="188640"/>
            <a:ext cx="594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Alfa-Auto</a:t>
            </a:r>
            <a:r>
              <a:rPr lang="ru-RU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,</a:t>
            </a:r>
            <a:r>
              <a:rPr lang="en-US" alt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Edition 5. Automobile business solution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Sample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Text sample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Text sample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r>
              <a:rPr lang="en-US" dirty="0" smtClean="0"/>
              <a:t> Text sample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r>
              <a:rPr lang="en-US" dirty="0" smtClean="0"/>
              <a:t> Text sample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r>
              <a:rPr lang="en-US" dirty="0" smtClean="0"/>
              <a:t> Text sample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BDB261-59F7-43A9-82FD-FD0483E30324}" type="datetime1">
              <a:rPr lang="ru-RU" smtClean="0"/>
              <a:t>06.04.2015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05B127D3-2B04-4DC9-9663-707A3510614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910"/>
            <a:ext cx="2088232" cy="4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18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9"/>
        </a:buBlip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3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5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sms4b.ru/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update.rarus.ru/" TargetMode="External"/><Relationship Id="rId2" Type="http://schemas.openxmlformats.org/officeDocument/2006/relationships/hyperlink" Target="mailto:alfa@rarus.ru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b="15077"/>
          <a:stretch/>
        </p:blipFill>
        <p:spPr bwMode="auto">
          <a:xfrm>
            <a:off x="0" y="2498756"/>
            <a:ext cx="9144000" cy="43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altLang="ru-RU" sz="2400" dirty="0">
                <a:latin typeface="Century" panose="02040604050505020304" pitchFamily="18" charset="0"/>
              </a:rPr>
              <a:t/>
            </a:r>
            <a:br>
              <a:rPr lang="ru-RU" altLang="ru-RU" sz="2400" dirty="0">
                <a:latin typeface="Century" panose="02040604050505020304" pitchFamily="18" charset="0"/>
              </a:rPr>
            </a:br>
            <a:r>
              <a:rPr lang="ru-RU" altLang="ru-RU" sz="1800" dirty="0">
                <a:latin typeface="Century" panose="02040604050505020304" pitchFamily="18" charset="0"/>
              </a:rPr>
              <a:t/>
            </a:r>
            <a:br>
              <a:rPr lang="ru-RU" altLang="ru-RU" sz="1800" dirty="0">
                <a:latin typeface="Century" panose="02040604050505020304" pitchFamily="18" charset="0"/>
              </a:rPr>
            </a:br>
            <a:r>
              <a:rPr lang="ru-RU" altLang="ru-RU" sz="1800" dirty="0">
                <a:latin typeface="Century" panose="02040604050505020304" pitchFamily="18" charset="0"/>
              </a:rPr>
              <a:t/>
            </a:r>
            <a:br>
              <a:rPr lang="ru-RU" altLang="ru-RU" sz="1800" dirty="0">
                <a:latin typeface="Century" panose="02040604050505020304" pitchFamily="18" charset="0"/>
              </a:rPr>
            </a:br>
            <a:endParaRPr lang="ru-RU" sz="1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1752600"/>
          </a:xfr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altLang="ru-RU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Al</a:t>
            </a:r>
            <a:r>
              <a:rPr lang="en-US" altLang="ru-RU" sz="3600" dirty="0">
                <a:solidFill>
                  <a:schemeClr val="bg1"/>
                </a:solidFill>
                <a:latin typeface="Century" panose="02040604050505020304" pitchFamily="18" charset="0"/>
              </a:rPr>
              <a:t>f</a:t>
            </a:r>
            <a:r>
              <a:rPr lang="en-US" altLang="ru-RU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a-Auto</a:t>
            </a:r>
            <a:r>
              <a:rPr lang="ru-RU" altLang="ru-RU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,</a:t>
            </a:r>
            <a:r>
              <a:rPr lang="en-US" altLang="ru-RU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Edition 5 </a:t>
            </a:r>
          </a:p>
          <a:p>
            <a:r>
              <a:rPr lang="en-US" altLang="ru-RU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Automobile business solution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400" b="1" dirty="0" smtClean="0">
                <a:latin typeface="Century" panose="02040604050505020304" pitchFamily="18" charset="0"/>
              </a:rPr>
              <a:t>           Business processes</a:t>
            </a:r>
            <a:br>
              <a:rPr lang="en-US" sz="2400" b="1" dirty="0" smtClean="0">
                <a:latin typeface="Century" panose="02040604050505020304" pitchFamily="18" charset="0"/>
              </a:rPr>
            </a:br>
            <a:r>
              <a:rPr lang="en-US" sz="2400" b="1" dirty="0" smtClean="0">
                <a:latin typeface="Century" panose="02040604050505020304" pitchFamily="18" charset="0"/>
              </a:rPr>
              <a:t>           </a:t>
            </a:r>
            <a:r>
              <a:rPr lang="en-US" sz="24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Sales </a:t>
            </a:r>
            <a:r>
              <a:rPr lang="en-US" sz="2400" b="1" dirty="0">
                <a:solidFill>
                  <a:schemeClr val="tx2"/>
                </a:solidFill>
                <a:latin typeface="Century" panose="02040604050505020304" pitchFamily="18" charset="0"/>
              </a:rPr>
              <a:t>of spare parts wholesale</a:t>
            </a:r>
            <a:endParaRPr lang="ru-RU" sz="2400" b="1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827349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11230" y="692696"/>
            <a:ext cx="792088" cy="792088"/>
            <a:chOff x="211230" y="692696"/>
            <a:chExt cx="792088" cy="792088"/>
          </a:xfrm>
        </p:grpSpPr>
        <p:sp>
          <p:nvSpPr>
            <p:cNvPr id="6" name="Овал 5"/>
            <p:cNvSpPr/>
            <p:nvPr/>
          </p:nvSpPr>
          <p:spPr>
            <a:xfrm>
              <a:off x="211230" y="692696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46" y="836712"/>
              <a:ext cx="504056" cy="504056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Workflow diagram </a:t>
            </a:r>
            <a:br>
              <a:rPr lang="en-US" altLang="ru-RU" sz="2400" b="1" dirty="0" smtClean="0">
                <a:latin typeface="Century" panose="02040604050505020304" pitchFamily="18" charset="0"/>
              </a:rPr>
            </a:br>
            <a:r>
              <a:rPr lang="en-US" altLang="ru-RU" sz="24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Sales of spare parts wholesale</a:t>
            </a:r>
            <a:endParaRPr lang="ru-RU" altLang="ru-RU" sz="2400" b="1" dirty="0" smtClean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2447925" y="1630189"/>
            <a:ext cx="1800225" cy="718691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Customer’s 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order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2449513" y="4019326"/>
            <a:ext cx="1800225" cy="705818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Order to supplier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460625" y="5531929"/>
            <a:ext cx="1800225" cy="705383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Receipt of spare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parts to warehouse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788024" y="4019326"/>
            <a:ext cx="1800225" cy="705818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Reservation of </a:t>
            </a:r>
            <a:endParaRPr lang="en-US" altLang="ru-RU" sz="1400" b="1" dirty="0" smtClean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spare parts</a:t>
            </a:r>
            <a:endParaRPr lang="en-US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788024" y="4941168"/>
            <a:ext cx="1800225" cy="662236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Shipment of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spare parts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7092950" y="4019326"/>
            <a:ext cx="1800225" cy="705818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Removal of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reservation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2339752" y="2630809"/>
            <a:ext cx="2016125" cy="1086223"/>
          </a:xfrm>
          <a:prstGeom prst="flowChartDecision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smtClean="0">
                <a:solidFill>
                  <a:schemeClr val="bg1"/>
                </a:solidFill>
                <a:latin typeface="Arial" charset="0"/>
              </a:rPr>
              <a:t>Is product in stock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8139" name="AutoShape 11"/>
          <p:cNvCxnSpPr>
            <a:cxnSpLocks noChangeShapeType="1"/>
            <a:stCxn id="48132" idx="2"/>
            <a:endCxn id="48138" idx="0"/>
          </p:cNvCxnSpPr>
          <p:nvPr/>
        </p:nvCxnSpPr>
        <p:spPr bwMode="auto">
          <a:xfrm flipH="1">
            <a:off x="3347815" y="2348880"/>
            <a:ext cx="223" cy="281929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140" name="AutoShape 12"/>
          <p:cNvCxnSpPr>
            <a:cxnSpLocks noChangeShapeType="1"/>
            <a:stCxn id="48138" idx="2"/>
            <a:endCxn id="48133" idx="0"/>
          </p:cNvCxnSpPr>
          <p:nvPr/>
        </p:nvCxnSpPr>
        <p:spPr bwMode="auto">
          <a:xfrm>
            <a:off x="3347815" y="3717032"/>
            <a:ext cx="1811" cy="30229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141" name="AutoShape 13"/>
          <p:cNvCxnSpPr>
            <a:cxnSpLocks noChangeShapeType="1"/>
            <a:stCxn id="48133" idx="2"/>
            <a:endCxn id="48134" idx="0"/>
          </p:cNvCxnSpPr>
          <p:nvPr/>
        </p:nvCxnSpPr>
        <p:spPr bwMode="auto">
          <a:xfrm>
            <a:off x="3349626" y="4725144"/>
            <a:ext cx="11112" cy="806785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142" name="AutoShape 14"/>
          <p:cNvCxnSpPr>
            <a:cxnSpLocks noChangeShapeType="1"/>
            <a:stCxn id="48138" idx="3"/>
            <a:endCxn id="48135" idx="0"/>
          </p:cNvCxnSpPr>
          <p:nvPr/>
        </p:nvCxnSpPr>
        <p:spPr bwMode="auto">
          <a:xfrm>
            <a:off x="4355877" y="3173921"/>
            <a:ext cx="1332260" cy="845405"/>
          </a:xfrm>
          <a:prstGeom prst="bentConnector2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844626" y="3625279"/>
            <a:ext cx="503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1400" b="1" dirty="0" smtClean="0">
                <a:solidFill>
                  <a:schemeClr val="tx2"/>
                </a:solidFill>
                <a:latin typeface="Arial" charset="0"/>
              </a:rPr>
              <a:t>No</a:t>
            </a:r>
            <a:endParaRPr lang="ru-RU" alt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355976" y="2833191"/>
            <a:ext cx="576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1400" b="1" dirty="0" smtClean="0">
                <a:solidFill>
                  <a:schemeClr val="tx2"/>
                </a:solidFill>
                <a:latin typeface="Arial" charset="0"/>
              </a:rPr>
              <a:t>Yes</a:t>
            </a:r>
            <a:endParaRPr lang="ru-RU" alt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48145" name="AutoShape 17"/>
          <p:cNvCxnSpPr>
            <a:cxnSpLocks noChangeShapeType="1"/>
            <a:stCxn id="48134" idx="3"/>
            <a:endCxn id="48135" idx="1"/>
          </p:cNvCxnSpPr>
          <p:nvPr/>
        </p:nvCxnSpPr>
        <p:spPr bwMode="auto">
          <a:xfrm flipV="1">
            <a:off x="4260850" y="4372235"/>
            <a:ext cx="527174" cy="151238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146" name="AutoShape 18"/>
          <p:cNvCxnSpPr>
            <a:cxnSpLocks noChangeShapeType="1"/>
            <a:stCxn id="48135" idx="2"/>
            <a:endCxn id="48136" idx="0"/>
          </p:cNvCxnSpPr>
          <p:nvPr/>
        </p:nvCxnSpPr>
        <p:spPr bwMode="auto">
          <a:xfrm>
            <a:off x="5688137" y="4725144"/>
            <a:ext cx="0" cy="21602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147" name="AutoShape 19"/>
          <p:cNvCxnSpPr>
            <a:cxnSpLocks noChangeShapeType="1"/>
            <a:stCxn id="48135" idx="3"/>
            <a:endCxn id="48137" idx="1"/>
          </p:cNvCxnSpPr>
          <p:nvPr/>
        </p:nvCxnSpPr>
        <p:spPr bwMode="auto">
          <a:xfrm>
            <a:off x="6588249" y="4372235"/>
            <a:ext cx="504701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148" name="AutoShape 20"/>
          <p:cNvSpPr>
            <a:spLocks noChangeArrowheads="1"/>
          </p:cNvSpPr>
          <p:nvPr/>
        </p:nvSpPr>
        <p:spPr bwMode="auto">
          <a:xfrm>
            <a:off x="5796136" y="1630189"/>
            <a:ext cx="1800225" cy="718691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Adjustment of</a:t>
            </a: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Customer’s 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order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48149" name="AutoShape 21"/>
          <p:cNvCxnSpPr>
            <a:cxnSpLocks noChangeShapeType="1"/>
            <a:stCxn id="48132" idx="3"/>
            <a:endCxn id="48148" idx="1"/>
          </p:cNvCxnSpPr>
          <p:nvPr/>
        </p:nvCxnSpPr>
        <p:spPr bwMode="auto">
          <a:xfrm>
            <a:off x="4248150" y="1989535"/>
            <a:ext cx="1547986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323503" y="4019326"/>
            <a:ext cx="1800225" cy="705818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Adjustment of</a:t>
            </a: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Order to supplier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>
            <a:off x="7090161" y="4941168"/>
            <a:ext cx="1800225" cy="430213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Invoice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>
            <a:off x="7091362" y="5445224"/>
            <a:ext cx="1800225" cy="430212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err="1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Factura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 invoice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7092255" y="5949280"/>
            <a:ext cx="1800225" cy="431800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Payment by </a:t>
            </a:r>
            <a:endParaRPr lang="en-US" altLang="ru-RU" sz="1400" b="1" dirty="0" smtClean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cashier or 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bank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48156" name="AutoShape 28"/>
          <p:cNvCxnSpPr>
            <a:cxnSpLocks noChangeShapeType="1"/>
            <a:stCxn id="48136" idx="3"/>
            <a:endCxn id="48153" idx="1"/>
          </p:cNvCxnSpPr>
          <p:nvPr/>
        </p:nvCxnSpPr>
        <p:spPr bwMode="auto">
          <a:xfrm>
            <a:off x="6588249" y="5272286"/>
            <a:ext cx="503113" cy="38804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157" name="AutoShape 29"/>
          <p:cNvCxnSpPr>
            <a:cxnSpLocks noChangeShapeType="1"/>
            <a:stCxn id="48136" idx="3"/>
            <a:endCxn id="48154" idx="1"/>
          </p:cNvCxnSpPr>
          <p:nvPr/>
        </p:nvCxnSpPr>
        <p:spPr bwMode="auto">
          <a:xfrm>
            <a:off x="6588249" y="5272286"/>
            <a:ext cx="504006" cy="89289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8133" idx="1"/>
            <a:endCxn id="48150" idx="3"/>
          </p:cNvCxnSpPr>
          <p:nvPr/>
        </p:nvCxnSpPr>
        <p:spPr>
          <a:xfrm flipH="1">
            <a:off x="2123728" y="4372235"/>
            <a:ext cx="325785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11</a:t>
            </a:fld>
            <a:endParaRPr lang="ru-RU"/>
          </a:p>
        </p:txBody>
      </p:sp>
      <p:cxnSp>
        <p:nvCxnSpPr>
          <p:cNvPr id="4" name="Соединительная линия уступом 3"/>
          <p:cNvCxnSpPr>
            <a:stCxn id="48136" idx="3"/>
            <a:endCxn id="48152" idx="1"/>
          </p:cNvCxnSpPr>
          <p:nvPr/>
        </p:nvCxnSpPr>
        <p:spPr>
          <a:xfrm flipV="1">
            <a:off x="6588249" y="5156275"/>
            <a:ext cx="501912" cy="116011"/>
          </a:xfrm>
          <a:prstGeom prst="bentConnector3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9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1" hangingPunct="1"/>
            <a:r>
              <a:rPr lang="en-US" sz="2400" b="1" dirty="0" smtClean="0">
                <a:latin typeface="Century" panose="02040604050505020304" pitchFamily="18" charset="0"/>
              </a:rPr>
              <a:t>           Business processes </a:t>
            </a:r>
            <a:br>
              <a:rPr lang="en-US" sz="2400" b="1" dirty="0" smtClean="0">
                <a:latin typeface="Century" panose="02040604050505020304" pitchFamily="18" charset="0"/>
              </a:rPr>
            </a:br>
            <a:r>
              <a:rPr lang="en-US" sz="2400" b="1" dirty="0" smtClean="0">
                <a:latin typeface="Century" panose="02040604050505020304" pitchFamily="18" charset="0"/>
              </a:rPr>
              <a:t>           </a:t>
            </a:r>
            <a:r>
              <a:rPr lang="en-US" sz="2400" b="1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Sales </a:t>
            </a:r>
            <a:r>
              <a:rPr lang="en-US" sz="2400" b="1" dirty="0">
                <a:solidFill>
                  <a:schemeClr val="accent2"/>
                </a:solidFill>
                <a:latin typeface="Century" panose="02040604050505020304" pitchFamily="18" charset="0"/>
              </a:rPr>
              <a:t>of spare parts in </a:t>
            </a:r>
            <a:r>
              <a:rPr lang="en-US" sz="2400" b="1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retail</a:t>
            </a:r>
            <a:endParaRPr lang="ru-RU" altLang="ru-RU" sz="2400" b="1" dirty="0" smtClean="0">
              <a:solidFill>
                <a:schemeClr val="accent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41911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11230" y="692696"/>
            <a:ext cx="792088" cy="792088"/>
            <a:chOff x="211230" y="692696"/>
            <a:chExt cx="792088" cy="792088"/>
          </a:xfrm>
        </p:grpSpPr>
        <p:sp>
          <p:nvSpPr>
            <p:cNvPr id="6" name="Овал 5"/>
            <p:cNvSpPr/>
            <p:nvPr/>
          </p:nvSpPr>
          <p:spPr>
            <a:xfrm>
              <a:off x="211230" y="692696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" t="6688" r="1335" b="520"/>
            <a:stretch/>
          </p:blipFill>
          <p:spPr>
            <a:xfrm>
              <a:off x="356045" y="836712"/>
              <a:ext cx="502458" cy="504000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Workflow diagram</a:t>
            </a:r>
            <a:br>
              <a:rPr lang="en-US" altLang="ru-RU" sz="2400" b="1" dirty="0" smtClean="0">
                <a:latin typeface="Century" panose="02040604050505020304" pitchFamily="18" charset="0"/>
              </a:rPr>
            </a:br>
            <a:r>
              <a:rPr lang="en-US" altLang="ru-RU" sz="2400" b="1" dirty="0">
                <a:solidFill>
                  <a:schemeClr val="tx2"/>
                </a:solidFill>
                <a:latin typeface="Century" panose="02040604050505020304" pitchFamily="18" charset="0"/>
              </a:rPr>
              <a:t>S</a:t>
            </a:r>
            <a:r>
              <a:rPr lang="en-US" altLang="ru-RU" sz="24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ales of spare parts in retail</a:t>
            </a:r>
            <a:endParaRPr lang="ru-RU" altLang="ru-RU" sz="2400" b="1" dirty="0" smtClean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1696728" y="1732322"/>
            <a:ext cx="1800225" cy="544550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С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ash receipt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951807" y="3717032"/>
            <a:ext cx="1980233" cy="792088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6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Closing shift</a:t>
            </a:r>
            <a:endParaRPr lang="ru-RU" altLang="ru-RU" sz="16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804249" y="4507386"/>
            <a:ext cx="1944216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6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Z-report</a:t>
            </a:r>
            <a:endParaRPr lang="ru-RU" altLang="ru-RU" sz="16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6804249" y="5446612"/>
            <a:ext cx="1944215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6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Encashment</a:t>
            </a:r>
            <a:endParaRPr lang="ru-RU" altLang="ru-RU" sz="16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65554" y="1988690"/>
            <a:ext cx="1800225" cy="504206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С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ash receipt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3465667" y="2366187"/>
            <a:ext cx="1800225" cy="558757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С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ash receipt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397667" y="2565399"/>
            <a:ext cx="1800225" cy="503561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С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ash receipt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0189" name="AutoShape 13"/>
          <p:cNvSpPr>
            <a:spLocks/>
          </p:cNvSpPr>
          <p:nvPr/>
        </p:nvSpPr>
        <p:spPr bwMode="auto">
          <a:xfrm rot="5400000">
            <a:off x="3761741" y="1136865"/>
            <a:ext cx="360362" cy="4511939"/>
          </a:xfrm>
          <a:prstGeom prst="rightBrace">
            <a:avLst>
              <a:gd name="adj1" fmla="val 79919"/>
              <a:gd name="adj2" fmla="val 50000"/>
            </a:avLst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804248" y="2565399"/>
            <a:ext cx="1944216" cy="503561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6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Returns by </a:t>
            </a:r>
            <a:r>
              <a:rPr lang="en-US" altLang="ru-RU" sz="16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cash</a:t>
            </a:r>
          </a:p>
          <a:p>
            <a:pPr algn="ctr"/>
            <a:r>
              <a:rPr lang="en-US" altLang="ru-RU" sz="16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 </a:t>
            </a:r>
            <a:r>
              <a:rPr lang="en-US" altLang="ru-RU" sz="16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receipt</a:t>
            </a:r>
            <a:endParaRPr lang="ru-RU" altLang="ru-RU" sz="16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50191" name="AutoShape 15"/>
          <p:cNvCxnSpPr>
            <a:cxnSpLocks noChangeShapeType="1"/>
            <a:stCxn id="50188" idx="3"/>
            <a:endCxn id="50190" idx="1"/>
          </p:cNvCxnSpPr>
          <p:nvPr/>
        </p:nvCxnSpPr>
        <p:spPr bwMode="auto">
          <a:xfrm>
            <a:off x="6197892" y="2817180"/>
            <a:ext cx="606356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193" name="AutoShape 17"/>
          <p:cNvCxnSpPr>
            <a:cxnSpLocks noChangeShapeType="1"/>
            <a:stCxn id="50181" idx="3"/>
            <a:endCxn id="50182" idx="1"/>
          </p:cNvCxnSpPr>
          <p:nvPr/>
        </p:nvCxnSpPr>
        <p:spPr bwMode="auto">
          <a:xfrm>
            <a:off x="4932040" y="4113076"/>
            <a:ext cx="1872209" cy="68164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194" name="AutoShape 18"/>
          <p:cNvCxnSpPr>
            <a:cxnSpLocks noChangeShapeType="1"/>
            <a:stCxn id="50181" idx="3"/>
            <a:endCxn id="50183" idx="1"/>
          </p:cNvCxnSpPr>
          <p:nvPr/>
        </p:nvCxnSpPr>
        <p:spPr bwMode="auto">
          <a:xfrm>
            <a:off x="4932040" y="4113076"/>
            <a:ext cx="1872209" cy="162087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196" name="AutoShape 20"/>
          <p:cNvSpPr>
            <a:spLocks noChangeArrowheads="1"/>
          </p:cNvSpPr>
          <p:nvPr/>
        </p:nvSpPr>
        <p:spPr bwMode="auto">
          <a:xfrm>
            <a:off x="683568" y="5228580"/>
            <a:ext cx="2026319" cy="792708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6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Returns next day</a:t>
            </a:r>
            <a:endParaRPr lang="ru-RU" altLang="ru-RU" sz="16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50197" name="AutoShape 21"/>
          <p:cNvCxnSpPr>
            <a:cxnSpLocks noChangeShapeType="1"/>
            <a:stCxn id="50181" idx="1"/>
            <a:endCxn id="50196" idx="0"/>
          </p:cNvCxnSpPr>
          <p:nvPr/>
        </p:nvCxnSpPr>
        <p:spPr bwMode="auto">
          <a:xfrm rot="10800000" flipV="1">
            <a:off x="1696729" y="4113076"/>
            <a:ext cx="1255079" cy="1115504"/>
          </a:xfrm>
          <a:prstGeom prst="bentConnector2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400" b="1" dirty="0" smtClean="0">
                <a:latin typeface="Century" panose="02040604050505020304" pitchFamily="18" charset="0"/>
              </a:rPr>
              <a:t>           Business </a:t>
            </a:r>
            <a:r>
              <a:rPr lang="en-US" sz="2400" b="1" dirty="0">
                <a:latin typeface="Century" panose="02040604050505020304" pitchFamily="18" charset="0"/>
              </a:rPr>
              <a:t>processes </a:t>
            </a:r>
            <a:br>
              <a:rPr lang="en-US" sz="2400" b="1" dirty="0">
                <a:latin typeface="Century" panose="02040604050505020304" pitchFamily="18" charset="0"/>
              </a:rPr>
            </a:br>
            <a:r>
              <a:rPr lang="en-US" sz="2400" b="1" dirty="0" smtClean="0">
                <a:latin typeface="Century" panose="02040604050505020304" pitchFamily="18" charset="0"/>
              </a:rPr>
              <a:t>           </a:t>
            </a:r>
            <a:r>
              <a:rPr lang="ru-RU" sz="2400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С</a:t>
            </a:r>
            <a:r>
              <a:rPr lang="en-US" sz="2400" dirty="0" err="1" smtClean="0">
                <a:solidFill>
                  <a:schemeClr val="accent2"/>
                </a:solidFill>
                <a:latin typeface="Century" panose="02040604050505020304" pitchFamily="18" charset="0"/>
              </a:rPr>
              <a:t>ar</a:t>
            </a:r>
            <a:r>
              <a:rPr lang="en-US" sz="2400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 repairs</a:t>
            </a:r>
            <a:r>
              <a:rPr lang="ru-RU" sz="2400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/</a:t>
            </a:r>
            <a:r>
              <a:rPr lang="en-US" sz="2400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Workshop</a:t>
            </a:r>
            <a:endParaRPr lang="ru-RU" altLang="ru-RU" sz="2400" b="1" dirty="0" smtClean="0">
              <a:solidFill>
                <a:schemeClr val="accent2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068598"/>
              </p:ext>
            </p:extLst>
          </p:nvPr>
        </p:nvGraphicFramePr>
        <p:xfrm>
          <a:off x="179512" y="1783357"/>
          <a:ext cx="8496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11230" y="692696"/>
            <a:ext cx="792088" cy="792088"/>
            <a:chOff x="211230" y="692696"/>
            <a:chExt cx="792088" cy="792088"/>
          </a:xfrm>
        </p:grpSpPr>
        <p:sp>
          <p:nvSpPr>
            <p:cNvPr id="6" name="Овал 5"/>
            <p:cNvSpPr/>
            <p:nvPr/>
          </p:nvSpPr>
          <p:spPr>
            <a:xfrm>
              <a:off x="211230" y="692696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" t="4186" r="4710" b="4567"/>
            <a:stretch/>
          </p:blipFill>
          <p:spPr>
            <a:xfrm>
              <a:off x="355274" y="835846"/>
              <a:ext cx="504000" cy="505787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>
                <a:latin typeface="Century" panose="02040604050505020304" pitchFamily="18" charset="0"/>
              </a:rPr>
              <a:t>Workflow diagram</a:t>
            </a:r>
            <a:br>
              <a:rPr lang="en-US" altLang="ru-RU" sz="2400" b="1" dirty="0">
                <a:latin typeface="Century" panose="02040604050505020304" pitchFamily="18" charset="0"/>
              </a:rPr>
            </a:br>
            <a:r>
              <a:rPr lang="en-US" altLang="ru-RU" sz="24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Repair of automobiles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882259" y="4529040"/>
            <a:ext cx="1769862" cy="523006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Transfer of spare </a:t>
            </a:r>
            <a:endParaRPr lang="en-US" altLang="ru-RU" sz="1400" b="1" dirty="0" smtClean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parts for 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repair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611189" y="1700808"/>
            <a:ext cx="2016124" cy="584200"/>
          </a:xfrm>
          <a:prstGeom prst="roundRect">
            <a:avLst>
              <a:gd name="adj" fmla="val 808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Calculation of repair</a:t>
            </a:r>
            <a:endParaRPr lang="ru-RU" altLang="ru-RU" sz="14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611188" y="3551236"/>
            <a:ext cx="2016123" cy="615951"/>
          </a:xfrm>
          <a:prstGeom prst="roundRect">
            <a:avLst>
              <a:gd name="adj" fmla="val 8088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Spare parts order </a:t>
            </a:r>
          </a:p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for customer</a:t>
            </a:r>
            <a:endParaRPr lang="ru-RU" altLang="ru-RU" sz="14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6659563" y="3551237"/>
            <a:ext cx="2027237" cy="605939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err="1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Factura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 invoice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11188" y="5373216"/>
            <a:ext cx="2016596" cy="544512"/>
          </a:xfrm>
          <a:prstGeom prst="roundRect">
            <a:avLst>
              <a:gd name="adj" fmla="val 8088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Receipt of spare </a:t>
            </a:r>
          </a:p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parts to warehouse</a:t>
            </a:r>
            <a:endParaRPr lang="ru-RU" altLang="ru-RU" sz="14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3624885" y="3551237"/>
            <a:ext cx="2027236" cy="615951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Work Order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6659563" y="4529039"/>
            <a:ext cx="2027237" cy="52300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Invoice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3624884" y="4900904"/>
            <a:ext cx="1800200" cy="522000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Transfer of spare </a:t>
            </a:r>
            <a:endParaRPr lang="en-US" altLang="ru-RU" sz="1400" b="1" dirty="0" smtClean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parts for repair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3624884" y="5740138"/>
            <a:ext cx="2027237" cy="54292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Return of spare parts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from repair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11187" y="4529040"/>
            <a:ext cx="2016125" cy="523006"/>
          </a:xfrm>
          <a:prstGeom prst="roundRect">
            <a:avLst>
              <a:gd name="adj" fmla="val 8088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Spare parts </a:t>
            </a:r>
          </a:p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order to supplier </a:t>
            </a:r>
            <a:endParaRPr lang="ru-RU" altLang="ru-RU" sz="14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6659563" y="5740137"/>
            <a:ext cx="2027238" cy="54292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Payment by cashier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or bank  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6659563" y="2556768"/>
            <a:ext cx="2027237" cy="584200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Act of disagreement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54301" name="AutoShape 29"/>
          <p:cNvCxnSpPr>
            <a:cxnSpLocks noChangeShapeType="1"/>
            <a:stCxn id="54281" idx="3"/>
            <a:endCxn id="54282" idx="1"/>
          </p:cNvCxnSpPr>
          <p:nvPr/>
        </p:nvCxnSpPr>
        <p:spPr bwMode="auto">
          <a:xfrm>
            <a:off x="5652121" y="3859213"/>
            <a:ext cx="1007442" cy="93132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02" name="AutoShape 30"/>
          <p:cNvCxnSpPr>
            <a:cxnSpLocks noChangeShapeType="1"/>
            <a:stCxn id="54281" idx="3"/>
            <a:endCxn id="54279" idx="1"/>
          </p:cNvCxnSpPr>
          <p:nvPr/>
        </p:nvCxnSpPr>
        <p:spPr bwMode="auto">
          <a:xfrm flipV="1">
            <a:off x="5652121" y="3854207"/>
            <a:ext cx="1007442" cy="500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03" name="AutoShape 31"/>
          <p:cNvCxnSpPr>
            <a:cxnSpLocks noChangeShapeType="1"/>
            <a:stCxn id="54281" idx="3"/>
            <a:endCxn id="54299" idx="1"/>
          </p:cNvCxnSpPr>
          <p:nvPr/>
        </p:nvCxnSpPr>
        <p:spPr bwMode="auto">
          <a:xfrm flipV="1">
            <a:off x="5652121" y="2848868"/>
            <a:ext cx="1007442" cy="101034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304" name="AutoShape 32"/>
          <p:cNvSpPr>
            <a:spLocks noChangeArrowheads="1"/>
          </p:cNvSpPr>
          <p:nvPr/>
        </p:nvSpPr>
        <p:spPr bwMode="auto">
          <a:xfrm>
            <a:off x="611189" y="2556768"/>
            <a:ext cx="2016124" cy="584200"/>
          </a:xfrm>
          <a:prstGeom prst="roundRect">
            <a:avLst>
              <a:gd name="adj" fmla="val 808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MS Reference Sans Serif" pitchFamily="34" charset="0"/>
                <a:cs typeface="Arial" charset="0"/>
              </a:rPr>
              <a:t>Register for repair</a:t>
            </a:r>
            <a:endParaRPr lang="ru-RU" altLang="ru-RU" sz="1400" b="1" dirty="0">
              <a:solidFill>
                <a:schemeClr val="bg1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3624883" y="2556768"/>
            <a:ext cx="2027237" cy="584200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Reception of car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for repair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54306" name="AutoShape 34"/>
          <p:cNvCxnSpPr>
            <a:cxnSpLocks noChangeShapeType="1"/>
            <a:stCxn id="54277" idx="2"/>
            <a:endCxn id="54304" idx="0"/>
          </p:cNvCxnSpPr>
          <p:nvPr/>
        </p:nvCxnSpPr>
        <p:spPr bwMode="auto">
          <a:xfrm>
            <a:off x="1619251" y="2285008"/>
            <a:ext cx="0" cy="27176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07" name="AutoShape 35"/>
          <p:cNvCxnSpPr>
            <a:cxnSpLocks noChangeShapeType="1"/>
            <a:stCxn id="54304" idx="3"/>
            <a:endCxn id="54305" idx="1"/>
          </p:cNvCxnSpPr>
          <p:nvPr/>
        </p:nvCxnSpPr>
        <p:spPr bwMode="auto">
          <a:xfrm>
            <a:off x="2627313" y="2848868"/>
            <a:ext cx="9975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08" name="AutoShape 36"/>
          <p:cNvCxnSpPr>
            <a:cxnSpLocks noChangeShapeType="1"/>
            <a:stCxn id="54281" idx="1"/>
            <a:endCxn id="54278" idx="3"/>
          </p:cNvCxnSpPr>
          <p:nvPr/>
        </p:nvCxnSpPr>
        <p:spPr bwMode="auto">
          <a:xfrm rot="10800000">
            <a:off x="2627311" y="3859213"/>
            <a:ext cx="997574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09" name="AutoShape 37"/>
          <p:cNvCxnSpPr>
            <a:cxnSpLocks noChangeShapeType="1"/>
            <a:stCxn id="54278" idx="2"/>
            <a:endCxn id="54292" idx="0"/>
          </p:cNvCxnSpPr>
          <p:nvPr/>
        </p:nvCxnSpPr>
        <p:spPr bwMode="auto">
          <a:xfrm>
            <a:off x="1619250" y="4167187"/>
            <a:ext cx="0" cy="361853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10" name="AutoShape 38"/>
          <p:cNvCxnSpPr>
            <a:cxnSpLocks noChangeShapeType="1"/>
            <a:stCxn id="54292" idx="2"/>
            <a:endCxn id="54280" idx="0"/>
          </p:cNvCxnSpPr>
          <p:nvPr/>
        </p:nvCxnSpPr>
        <p:spPr bwMode="auto">
          <a:xfrm>
            <a:off x="1619250" y="5052046"/>
            <a:ext cx="236" cy="32117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11" name="AutoShape 39"/>
          <p:cNvCxnSpPr>
            <a:cxnSpLocks noChangeShapeType="1"/>
            <a:stCxn id="54280" idx="3"/>
            <a:endCxn id="54283" idx="1"/>
          </p:cNvCxnSpPr>
          <p:nvPr/>
        </p:nvCxnSpPr>
        <p:spPr bwMode="auto">
          <a:xfrm flipV="1">
            <a:off x="2627784" y="5161904"/>
            <a:ext cx="997100" cy="483568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314" name="Line 42"/>
          <p:cNvSpPr>
            <a:spLocks noChangeShapeType="1"/>
          </p:cNvSpPr>
          <p:nvPr/>
        </p:nvSpPr>
        <p:spPr bwMode="auto">
          <a:xfrm flipV="1">
            <a:off x="3779838" y="4157177"/>
            <a:ext cx="0" cy="743726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4067944" y="4157178"/>
            <a:ext cx="0" cy="361950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5508104" y="4157178"/>
            <a:ext cx="0" cy="1584325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cxnSp>
        <p:nvCxnSpPr>
          <p:cNvPr id="54317" name="AutoShape 45"/>
          <p:cNvCxnSpPr>
            <a:cxnSpLocks noChangeShapeType="1"/>
            <a:stCxn id="54305" idx="2"/>
            <a:endCxn id="54281" idx="0"/>
          </p:cNvCxnSpPr>
          <p:nvPr/>
        </p:nvCxnSpPr>
        <p:spPr bwMode="auto">
          <a:xfrm>
            <a:off x="4638502" y="3140968"/>
            <a:ext cx="1" cy="410269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318" name="AutoShape 46"/>
          <p:cNvCxnSpPr>
            <a:cxnSpLocks noChangeShapeType="1"/>
            <a:stCxn id="54282" idx="2"/>
            <a:endCxn id="54297" idx="0"/>
          </p:cNvCxnSpPr>
          <p:nvPr/>
        </p:nvCxnSpPr>
        <p:spPr bwMode="auto">
          <a:xfrm>
            <a:off x="7673182" y="5052044"/>
            <a:ext cx="0" cy="688093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latin typeface="Century" panose="02040604050505020304" pitchFamily="18" charset="0"/>
              </a:rPr>
              <a:t>           Business </a:t>
            </a:r>
            <a:r>
              <a:rPr lang="en-US" sz="2400" b="1" dirty="0">
                <a:latin typeface="Century" panose="02040604050505020304" pitchFamily="18" charset="0"/>
              </a:rPr>
              <a:t>processes </a:t>
            </a:r>
            <a:br>
              <a:rPr lang="en-US" sz="2400" b="1" dirty="0">
                <a:latin typeface="Century" panose="02040604050505020304" pitchFamily="18" charset="0"/>
              </a:rPr>
            </a:br>
            <a:r>
              <a:rPr lang="en-US" sz="2400" b="1" dirty="0" smtClean="0">
                <a:latin typeface="Century" panose="02040604050505020304" pitchFamily="18" charset="0"/>
              </a:rPr>
              <a:t>           </a:t>
            </a:r>
            <a:r>
              <a:rPr lang="en-US" sz="2400" b="1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Automobile sales</a:t>
            </a:r>
            <a:endParaRPr lang="ru-RU" altLang="ru-RU" sz="2400" dirty="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866263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11230" y="692696"/>
            <a:ext cx="792088" cy="792088"/>
            <a:chOff x="211230" y="692696"/>
            <a:chExt cx="792088" cy="792088"/>
          </a:xfrm>
        </p:grpSpPr>
        <p:sp>
          <p:nvSpPr>
            <p:cNvPr id="5" name="Овал 4"/>
            <p:cNvSpPr/>
            <p:nvPr/>
          </p:nvSpPr>
          <p:spPr>
            <a:xfrm>
              <a:off x="211230" y="692696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274" y="836740"/>
              <a:ext cx="504000" cy="504000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>
                <a:latin typeface="Century" panose="02040604050505020304" pitchFamily="18" charset="0"/>
              </a:rPr>
              <a:t>Workflow diagram</a:t>
            </a:r>
            <a:br>
              <a:rPr lang="en-US" altLang="ru-RU" sz="2400" b="1" dirty="0">
                <a:latin typeface="Century" panose="02040604050505020304" pitchFamily="18" charset="0"/>
              </a:rPr>
            </a:br>
            <a:r>
              <a:rPr lang="en-US" altLang="ru-RU" sz="2400" dirty="0" smtClean="0">
                <a:solidFill>
                  <a:schemeClr val="tx2"/>
                </a:solidFill>
                <a:latin typeface="Century" panose="02040604050505020304" pitchFamily="18" charset="0"/>
              </a:rPr>
              <a:t>Car</a:t>
            </a:r>
            <a:r>
              <a:rPr lang="en-US" altLang="ru-RU" sz="24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 sales </a:t>
            </a:r>
            <a:endParaRPr lang="ru-RU" altLang="ru-RU" sz="2400" dirty="0" smtClean="0">
              <a:solidFill>
                <a:schemeClr val="tx2"/>
              </a:solidFill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11560" y="1753322"/>
            <a:ext cx="2304256" cy="839787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Customer order</a:t>
            </a: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at 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the car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419872" y="1753322"/>
            <a:ext cx="2304256" cy="839787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3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Purchase car </a:t>
            </a:r>
            <a:r>
              <a:rPr lang="en-US" altLang="ru-RU" sz="13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order</a:t>
            </a:r>
            <a:endParaRPr lang="en-US" altLang="ru-RU" sz="13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3419872" y="2925638"/>
            <a:ext cx="2304256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Receipt of </a:t>
            </a:r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car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228185" y="2780928"/>
            <a:ext cx="2304256" cy="864096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PDI (pre </a:t>
            </a:r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delivery</a:t>
            </a:r>
            <a:endParaRPr lang="ru-RU" altLang="ru-RU" sz="1400" b="1" dirty="0" smtClean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inspection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)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3419872" y="3934445"/>
            <a:ext cx="2304256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smtClean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Car sales </a:t>
            </a:r>
            <a:endParaRPr lang="en-US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to customer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228185" y="3934445"/>
            <a:ext cx="2304255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 err="1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Factura</a:t>
            </a:r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 invoice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6224046" y="4870549"/>
            <a:ext cx="2304255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Invoice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6228184" y="5734645"/>
            <a:ext cx="2304255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Payment by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cashier or bank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56332" name="AutoShape 12"/>
          <p:cNvCxnSpPr>
            <a:cxnSpLocks noChangeShapeType="1"/>
            <a:stCxn id="56324" idx="3"/>
            <a:endCxn id="56325" idx="1"/>
          </p:cNvCxnSpPr>
          <p:nvPr/>
        </p:nvCxnSpPr>
        <p:spPr bwMode="auto">
          <a:xfrm>
            <a:off x="2915816" y="2173216"/>
            <a:ext cx="504056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333" name="AutoShape 13"/>
          <p:cNvCxnSpPr>
            <a:cxnSpLocks noChangeShapeType="1"/>
            <a:stCxn id="56325" idx="2"/>
            <a:endCxn id="56326" idx="0"/>
          </p:cNvCxnSpPr>
          <p:nvPr/>
        </p:nvCxnSpPr>
        <p:spPr bwMode="auto">
          <a:xfrm>
            <a:off x="4572000" y="2593109"/>
            <a:ext cx="0" cy="332529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334" name="AutoShape 14"/>
          <p:cNvCxnSpPr>
            <a:cxnSpLocks noChangeShapeType="1"/>
            <a:stCxn id="56326" idx="2"/>
            <a:endCxn id="56328" idx="0"/>
          </p:cNvCxnSpPr>
          <p:nvPr/>
        </p:nvCxnSpPr>
        <p:spPr bwMode="auto">
          <a:xfrm>
            <a:off x="4572000" y="3500313"/>
            <a:ext cx="0" cy="434132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335" name="AutoShape 15"/>
          <p:cNvCxnSpPr>
            <a:cxnSpLocks noChangeShapeType="1"/>
            <a:stCxn id="56326" idx="3"/>
            <a:endCxn id="56327" idx="1"/>
          </p:cNvCxnSpPr>
          <p:nvPr/>
        </p:nvCxnSpPr>
        <p:spPr bwMode="auto">
          <a:xfrm>
            <a:off x="5724128" y="3212976"/>
            <a:ext cx="504057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336" name="AutoShape 16"/>
          <p:cNvCxnSpPr>
            <a:cxnSpLocks noChangeShapeType="1"/>
            <a:stCxn id="56328" idx="3"/>
            <a:endCxn id="56329" idx="1"/>
          </p:cNvCxnSpPr>
          <p:nvPr/>
        </p:nvCxnSpPr>
        <p:spPr bwMode="auto">
          <a:xfrm>
            <a:off x="5724128" y="4221783"/>
            <a:ext cx="504057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337" name="AutoShape 17"/>
          <p:cNvCxnSpPr>
            <a:cxnSpLocks noChangeShapeType="1"/>
            <a:stCxn id="56328" idx="3"/>
            <a:endCxn id="56330" idx="1"/>
          </p:cNvCxnSpPr>
          <p:nvPr/>
        </p:nvCxnSpPr>
        <p:spPr bwMode="auto">
          <a:xfrm>
            <a:off x="5724128" y="4221783"/>
            <a:ext cx="499918" cy="93610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338" name="AutoShape 18"/>
          <p:cNvCxnSpPr>
            <a:cxnSpLocks noChangeShapeType="1"/>
            <a:stCxn id="56330" idx="2"/>
            <a:endCxn id="56331" idx="0"/>
          </p:cNvCxnSpPr>
          <p:nvPr/>
        </p:nvCxnSpPr>
        <p:spPr bwMode="auto">
          <a:xfrm>
            <a:off x="7376174" y="5445224"/>
            <a:ext cx="4138" cy="28942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611560" y="2925893"/>
            <a:ext cx="2304256" cy="574675"/>
          </a:xfrm>
          <a:prstGeom prst="roundRect">
            <a:avLst>
              <a:gd name="adj" fmla="val 80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Prepayment </a:t>
            </a: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MS Reference Sans Serif" pitchFamily="34" charset="0"/>
                <a:cs typeface="Arial" charset="0"/>
              </a:rPr>
              <a:t>under order</a:t>
            </a:r>
            <a:endParaRPr lang="ru-RU" altLang="ru-RU" sz="1400" b="1" dirty="0">
              <a:solidFill>
                <a:schemeClr val="tx2"/>
              </a:solidFill>
              <a:latin typeface="MS Reference Sans Serif" pitchFamily="34" charset="0"/>
              <a:cs typeface="Arial" charset="0"/>
            </a:endParaRPr>
          </a:p>
        </p:txBody>
      </p:sp>
      <p:cxnSp>
        <p:nvCxnSpPr>
          <p:cNvPr id="56340" name="AutoShape 20"/>
          <p:cNvCxnSpPr>
            <a:cxnSpLocks noChangeShapeType="1"/>
            <a:stCxn id="56324" idx="2"/>
            <a:endCxn id="56339" idx="0"/>
          </p:cNvCxnSpPr>
          <p:nvPr/>
        </p:nvCxnSpPr>
        <p:spPr bwMode="auto">
          <a:xfrm>
            <a:off x="1763688" y="2593109"/>
            <a:ext cx="0" cy="33278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ru-RU" sz="1800" dirty="0" smtClean="0"/>
              <a:t>Functional modules of “Alfa-Auto”: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Spare parts</a:t>
            </a:r>
            <a:endParaRPr lang="ru-RU" altLang="ru-RU" sz="1600" dirty="0" smtClean="0"/>
          </a:p>
          <a:p>
            <a:pPr lvl="1"/>
            <a:r>
              <a:rPr lang="en-US" altLang="ru-RU" sz="1600" dirty="0"/>
              <a:t>Workshop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Car sales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Mutual settlements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Movement of funds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Income &amp; expenses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Budgeting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Customer relationship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Other assets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Managing and service</a:t>
            </a:r>
            <a:endParaRPr lang="ru-RU" altLang="ru-RU" sz="1600" dirty="0" smtClean="0"/>
          </a:p>
          <a:p>
            <a:endParaRPr lang="ru-RU" altLang="ru-RU" sz="1800" dirty="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675616"/>
              </p:ext>
            </p:extLst>
          </p:nvPr>
        </p:nvGraphicFramePr>
        <p:xfrm>
          <a:off x="4500563" y="1782763"/>
          <a:ext cx="4186237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18</a:t>
            </a:fld>
            <a:endParaRPr lang="ru-R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Alfa-Auto subsystems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783357"/>
            <a:ext cx="4176464" cy="47419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ct val="20000"/>
              </a:spcAft>
            </a:pPr>
            <a:r>
              <a:rPr lang="en-US" altLang="ru-RU" sz="1800" dirty="0" smtClean="0"/>
              <a:t> Form of card and nomenclature list contains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information and accounting data of spare parts</a:t>
            </a:r>
            <a:r>
              <a:rPr lang="ru-RU" altLang="ru-RU" sz="1800" dirty="0" smtClean="0"/>
              <a:t>: </a:t>
            </a:r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Quantity </a:t>
            </a:r>
            <a:r>
              <a:rPr lang="en-US" altLang="ru-RU" sz="1600" dirty="0"/>
              <a:t>on </a:t>
            </a:r>
            <a:r>
              <a:rPr lang="en-US" altLang="ru-RU" sz="1600" dirty="0" smtClean="0"/>
              <a:t>stock </a:t>
            </a:r>
            <a:endParaRPr lang="ru-RU" altLang="ru-RU" sz="1600" dirty="0" smtClean="0"/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Work in progress</a:t>
            </a:r>
            <a:endParaRPr lang="ru-RU" altLang="ru-RU" sz="1600" dirty="0" smtClean="0"/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Prices</a:t>
            </a:r>
            <a:endParaRPr lang="ru-RU" altLang="ru-RU" sz="1600" dirty="0" smtClean="0"/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Prices of partners and </a:t>
            </a:r>
          </a:p>
          <a:p>
            <a:pPr marL="271462" lvl="1" indent="0">
              <a:lnSpc>
                <a:spcPct val="120000"/>
              </a:lnSpc>
              <a:spcAft>
                <a:spcPct val="20000"/>
              </a:spcAft>
              <a:buNone/>
            </a:pPr>
            <a:r>
              <a:rPr lang="en-US" altLang="ru-RU" sz="1600" dirty="0" smtClean="0"/>
              <a:t>competitors</a:t>
            </a:r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Replacements and equivalents </a:t>
            </a:r>
            <a:endParaRPr lang="ru-RU" altLang="ru-RU" sz="1600" dirty="0" smtClean="0"/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/>
              <a:t>Applicability by car </a:t>
            </a:r>
            <a:r>
              <a:rPr lang="en-US" altLang="ru-RU" sz="1600" dirty="0" smtClean="0"/>
              <a:t>model</a:t>
            </a:r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Frequency of supplies</a:t>
            </a:r>
            <a:endParaRPr lang="ru-RU" altLang="ru-RU" sz="1600" dirty="0" smtClean="0"/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Ban to buy or sell</a:t>
            </a:r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Minimal remainder</a:t>
            </a:r>
            <a:endParaRPr lang="ru-RU" altLang="ru-RU" sz="1600" dirty="0" smtClean="0"/>
          </a:p>
          <a:p>
            <a:pPr marL="533400" lvl="1" indent="-261938">
              <a:lnSpc>
                <a:spcPct val="120000"/>
              </a:lnSpc>
              <a:spcAft>
                <a:spcPct val="20000"/>
              </a:spcAft>
            </a:pPr>
            <a:r>
              <a:rPr lang="en-US" altLang="ru-RU" sz="1600" dirty="0" smtClean="0"/>
              <a:t>Unfilled customers orders and </a:t>
            </a:r>
          </a:p>
          <a:p>
            <a:pPr marL="271462" lvl="1" indent="0">
              <a:lnSpc>
                <a:spcPct val="120000"/>
              </a:lnSpc>
              <a:spcAft>
                <a:spcPct val="20000"/>
              </a:spcAft>
              <a:buNone/>
            </a:pPr>
            <a:r>
              <a:rPr lang="en-US" altLang="ru-RU" sz="1600" dirty="0" smtClean="0"/>
              <a:t>orders to suppliers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3" y="1875442"/>
            <a:ext cx="4186237" cy="299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19</a:t>
            </a:fld>
            <a:endParaRPr lang="ru-RU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Spare part’s card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Product information</a:t>
            </a:r>
            <a:endParaRPr lang="ru-RU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8496944" cy="4453955"/>
          </a:xfrm>
        </p:spPr>
        <p:txBody>
          <a:bodyPr/>
          <a:lstStyle/>
          <a:p>
            <a:r>
              <a:rPr lang="en-US" altLang="ru-RU" sz="1800" dirty="0" smtClean="0">
                <a:solidFill>
                  <a:srgbClr val="FFC000"/>
                </a:solidFill>
                <a:cs typeface="Mangal" pitchFamily="18" charset="0"/>
              </a:rPr>
              <a:t>“Alfa-Auto” </a:t>
            </a:r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– complex solution for automobile business companies. It provides maintenance of operational and management company accounting as well as management of main business processes.</a:t>
            </a:r>
          </a:p>
          <a:p>
            <a:endParaRPr lang="en-US" altLang="ru-RU" sz="1800" dirty="0" smtClean="0">
              <a:solidFill>
                <a:schemeClr val="tx1"/>
              </a:solidFill>
              <a:cs typeface="Mangal" pitchFamily="18" charset="0"/>
            </a:endParaRPr>
          </a:p>
          <a:p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“</a:t>
            </a:r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Alfa-Auto</a:t>
            </a:r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” is suitable not only for small auto-services and accessory shops but also for </a:t>
            </a:r>
            <a:r>
              <a:rPr lang="en-US" altLang="ru-RU" sz="1800" dirty="0" smtClean="0">
                <a:solidFill>
                  <a:srgbClr val="FFC000"/>
                </a:solidFill>
                <a:cs typeface="Mangal" pitchFamily="18" charset="0"/>
              </a:rPr>
              <a:t>car dealerships</a:t>
            </a:r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 and authorized dealers of car brands</a:t>
            </a:r>
          </a:p>
          <a:p>
            <a:endParaRPr lang="en-US" altLang="ru-RU" sz="1800" dirty="0" smtClean="0">
              <a:solidFill>
                <a:schemeClr val="tx1"/>
              </a:solidFill>
              <a:cs typeface="Mangal" pitchFamily="18" charset="0"/>
            </a:endParaRPr>
          </a:p>
          <a:p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The solution is developed on </a:t>
            </a:r>
            <a:r>
              <a:rPr lang="en-US" altLang="ru-RU" sz="1800" dirty="0" smtClean="0">
                <a:solidFill>
                  <a:srgbClr val="FFC000"/>
                </a:solidFill>
                <a:cs typeface="Mangal" pitchFamily="18" charset="0"/>
              </a:rPr>
              <a:t>“1C:Enterprise 8” </a:t>
            </a:r>
            <a:r>
              <a:rPr lang="en-US" altLang="ru-RU" sz="1800" dirty="0" smtClean="0">
                <a:solidFill>
                  <a:schemeClr val="tx1"/>
                </a:solidFill>
                <a:cs typeface="Mangal" pitchFamily="18" charset="0"/>
              </a:rPr>
              <a:t>platform</a:t>
            </a:r>
            <a:endParaRPr lang="ru-RU" altLang="ru-RU" sz="1800" dirty="0" smtClean="0">
              <a:solidFill>
                <a:schemeClr val="tx1"/>
              </a:solidFill>
              <a:cs typeface="Mangal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ct val="20000"/>
              </a:spcAft>
            </a:pPr>
            <a:r>
              <a:rPr lang="en-US" altLang="ru-RU" sz="1800" dirty="0" smtClean="0"/>
              <a:t>   Different ways to form spare parts prices:</a:t>
            </a:r>
            <a:r>
              <a:rPr lang="ru-RU" altLang="ru-RU" sz="1800" dirty="0" smtClean="0"/>
              <a:t> </a:t>
            </a:r>
          </a:p>
          <a:p>
            <a:pPr marL="533400" lvl="1" indent="-261938">
              <a:lnSpc>
                <a:spcPct val="110000"/>
              </a:lnSpc>
            </a:pPr>
            <a:r>
              <a:rPr lang="en-US" altLang="ru-RU" sz="1600" dirty="0" smtClean="0"/>
              <a:t>Price setting for each parts item by documents</a:t>
            </a:r>
          </a:p>
          <a:p>
            <a:pPr marL="533400" lvl="1" indent="-261938">
              <a:lnSpc>
                <a:spcPct val="110000"/>
              </a:lnSpc>
            </a:pPr>
            <a:r>
              <a:rPr lang="en-US" altLang="ru-RU" sz="1600" dirty="0" smtClean="0"/>
              <a:t>Automatic mark-up pricing according to basic price type</a:t>
            </a:r>
            <a:endParaRPr lang="ru-RU" altLang="ru-RU" sz="1600" dirty="0" smtClean="0"/>
          </a:p>
          <a:p>
            <a:pPr marL="533400" lvl="1" indent="-261938">
              <a:lnSpc>
                <a:spcPct val="110000"/>
              </a:lnSpc>
            </a:pPr>
            <a:endParaRPr lang="ru-RU" altLang="ru-RU" sz="1600" dirty="0" smtClean="0"/>
          </a:p>
          <a:p>
            <a:pPr marL="0" indent="0">
              <a:lnSpc>
                <a:spcPct val="110000"/>
              </a:lnSpc>
            </a:pPr>
            <a:r>
              <a:rPr lang="ru-RU" altLang="ru-RU" sz="1800" dirty="0" smtClean="0"/>
              <a:t>   </a:t>
            </a:r>
            <a:r>
              <a:rPr lang="en-US" altLang="ru-RU" sz="1800" dirty="0" smtClean="0"/>
              <a:t>Parameters of price types</a:t>
            </a:r>
            <a:r>
              <a:rPr lang="ru-RU" altLang="ru-RU" sz="1800" dirty="0" smtClean="0"/>
              <a:t>:</a:t>
            </a:r>
          </a:p>
          <a:p>
            <a:pPr marL="533400" lvl="1" indent="-261938">
              <a:lnSpc>
                <a:spcPct val="110000"/>
              </a:lnSpc>
            </a:pPr>
            <a:r>
              <a:rPr lang="en-US" altLang="ru-RU" sz="1600" dirty="0" smtClean="0"/>
              <a:t>Application area (spare parts, auto-works, automobiles) </a:t>
            </a:r>
          </a:p>
          <a:p>
            <a:pPr marL="533400" lvl="1" indent="-261938">
              <a:lnSpc>
                <a:spcPct val="110000"/>
              </a:lnSpc>
            </a:pPr>
            <a:r>
              <a:rPr lang="en-US" altLang="ru-RU" sz="1600" dirty="0" smtClean="0"/>
              <a:t>Currency of price</a:t>
            </a:r>
            <a:endParaRPr lang="ru-RU" altLang="ru-RU" sz="1600" dirty="0" smtClean="0"/>
          </a:p>
          <a:p>
            <a:pPr marL="533400" lvl="1" indent="-261938">
              <a:lnSpc>
                <a:spcPct val="110000"/>
              </a:lnSpc>
            </a:pPr>
            <a:r>
              <a:rPr lang="en-US" altLang="ru-RU" sz="1600" dirty="0" smtClean="0"/>
              <a:t>Usage (purchase documents, sales documents) </a:t>
            </a:r>
          </a:p>
          <a:p>
            <a:pPr marL="533400" lvl="1" indent="-261938">
              <a:lnSpc>
                <a:spcPct val="110000"/>
              </a:lnSpc>
            </a:pPr>
            <a:r>
              <a:rPr lang="en-US" altLang="ru-RU" sz="1600" dirty="0" smtClean="0"/>
              <a:t>Analytics of price’s accounting and formation (by spare parts, </a:t>
            </a:r>
          </a:p>
          <a:p>
            <a:pPr marL="271462" lvl="1" indent="0">
              <a:lnSpc>
                <a:spcPct val="110000"/>
              </a:lnSpc>
              <a:buNone/>
            </a:pPr>
            <a:r>
              <a:rPr lang="en-US" altLang="ru-RU" sz="1600" dirty="0" smtClean="0"/>
              <a:t>characteristics, unit of measurement)</a:t>
            </a:r>
            <a:endParaRPr lang="ru-RU" altLang="ru-RU" sz="1600" dirty="0" smtClean="0"/>
          </a:p>
          <a:p>
            <a:pPr marL="0" indent="0">
              <a:lnSpc>
                <a:spcPct val="90000"/>
              </a:lnSpc>
            </a:pPr>
            <a:endParaRPr lang="ru-RU" altLang="ru-RU" sz="1800" dirty="0" smtClean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3455" y="1782763"/>
            <a:ext cx="3800452" cy="445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20</a:t>
            </a:fld>
            <a:endParaRPr lang="ru-RU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 smtClean="0">
                <a:latin typeface="Century" panose="02040604050505020304" pitchFamily="18" charset="0"/>
              </a:rPr>
              <a:t>Pricing </a:t>
            </a:r>
            <a:r>
              <a:rPr lang="en-US" altLang="ru-RU" sz="2400" dirty="0">
                <a:latin typeface="Century" panose="02040604050505020304" pitchFamily="18" charset="0"/>
              </a:rPr>
              <a:t>by spare parts 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altLang="ru-RU" sz="1600" dirty="0" smtClean="0"/>
              <a:t>The program uses a flexible system of discounts:</a:t>
            </a:r>
            <a:endParaRPr lang="ru-RU" altLang="ru-RU" sz="1600" dirty="0" smtClean="0"/>
          </a:p>
          <a:p>
            <a:pPr lvl="1"/>
            <a:r>
              <a:rPr lang="en-US" altLang="ru-RU" sz="1300" dirty="0" smtClean="0"/>
              <a:t>Discount on entire customer’s order</a:t>
            </a:r>
          </a:p>
          <a:p>
            <a:pPr lvl="1"/>
            <a:r>
              <a:rPr lang="en-US" altLang="ru-RU" sz="1300" dirty="0" smtClean="0"/>
              <a:t>Discount on certain items in sales document</a:t>
            </a:r>
            <a:endParaRPr lang="ru-RU" altLang="ru-RU" sz="1300" dirty="0" smtClean="0"/>
          </a:p>
          <a:p>
            <a:r>
              <a:rPr lang="en-US" altLang="ru-RU" sz="1600" dirty="0" smtClean="0"/>
              <a:t>Terms of discounts can be assigned:</a:t>
            </a:r>
          </a:p>
          <a:p>
            <a:pPr lvl="1"/>
            <a:r>
              <a:rPr lang="en-US" altLang="ru-RU" sz="1300" dirty="0" smtClean="0"/>
              <a:t>List of spare parts and auto-works that are covered by discounts</a:t>
            </a:r>
            <a:endParaRPr lang="ru-RU" altLang="ru-RU" sz="1300" dirty="0" smtClean="0"/>
          </a:p>
          <a:p>
            <a:pPr lvl="1"/>
            <a:r>
              <a:rPr lang="en-US" altLang="ru-RU" sz="1300" dirty="0" smtClean="0"/>
              <a:t>Customer’s current sell price </a:t>
            </a:r>
          </a:p>
          <a:p>
            <a:pPr lvl="1"/>
            <a:r>
              <a:rPr lang="en-US" altLang="ru-RU" sz="1300" dirty="0" smtClean="0"/>
              <a:t>Discount card and amount of savings on it</a:t>
            </a:r>
          </a:p>
          <a:p>
            <a:pPr lvl="1"/>
            <a:r>
              <a:rPr lang="en-US" altLang="ru-RU" sz="1300" dirty="0" smtClean="0"/>
              <a:t>Days of the weeks and time of discounts</a:t>
            </a:r>
          </a:p>
          <a:p>
            <a:pPr lvl="1"/>
            <a:r>
              <a:rPr lang="en-US" altLang="ru-RU" sz="1300" dirty="0" smtClean="0"/>
              <a:t>Discount to contractor</a:t>
            </a:r>
            <a:endParaRPr lang="ru-RU" altLang="ru-RU" sz="1300" dirty="0" smtClean="0"/>
          </a:p>
          <a:p>
            <a:r>
              <a:rPr lang="en-US" altLang="ru-RU" sz="1600" dirty="0" smtClean="0"/>
              <a:t>The ability to grant discounts to </a:t>
            </a:r>
          </a:p>
          <a:p>
            <a:pPr marL="0" indent="0">
              <a:buNone/>
            </a:pPr>
            <a:r>
              <a:rPr lang="en-US" altLang="ru-RU" sz="1600" dirty="0" smtClean="0"/>
              <a:t>customers is regulated at the level of </a:t>
            </a:r>
          </a:p>
          <a:p>
            <a:pPr marL="0" indent="0">
              <a:buNone/>
            </a:pPr>
            <a:r>
              <a:rPr lang="en-US" altLang="ru-RU" sz="1600" dirty="0" smtClean="0"/>
              <a:t>user rights </a:t>
            </a:r>
            <a:endParaRPr lang="ru-RU" altLang="ru-RU" sz="1600" dirty="0" smtClean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6924717"/>
              </p:ext>
            </p:extLst>
          </p:nvPr>
        </p:nvGraphicFramePr>
        <p:xfrm>
          <a:off x="4500563" y="1782763"/>
          <a:ext cx="41862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21</a:t>
            </a:fld>
            <a:endParaRPr lang="ru-RU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 smtClean="0">
                <a:latin typeface="Century" panose="02040604050505020304" pitchFamily="18" charset="0"/>
              </a:rPr>
              <a:t>Discounts </a:t>
            </a:r>
            <a:r>
              <a:rPr lang="en-US" altLang="ru-RU" sz="2400" dirty="0">
                <a:latin typeface="Century" panose="02040604050505020304" pitchFamily="18" charset="0"/>
              </a:rPr>
              <a:t>at spare parts 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ru-RU" sz="1600" dirty="0" smtClean="0"/>
              <a:t>External price lists can be connected for storing in database of suppliers’ price lists </a:t>
            </a:r>
          </a:p>
          <a:p>
            <a:pPr>
              <a:lnSpc>
                <a:spcPct val="120000"/>
              </a:lnSpc>
            </a:pPr>
            <a:r>
              <a:rPr lang="en-US" altLang="ru-RU" sz="1600" dirty="0" smtClean="0"/>
              <a:t>Supported formats of price lists: </a:t>
            </a:r>
            <a:r>
              <a:rPr lang="en-US" altLang="ru-RU" sz="1600" dirty="0" err="1" smtClean="0"/>
              <a:t>xls</a:t>
            </a:r>
            <a:r>
              <a:rPr lang="en-US" altLang="ru-RU" sz="1600" dirty="0" smtClean="0"/>
              <a:t>, </a:t>
            </a:r>
            <a:r>
              <a:rPr lang="en-US" altLang="ru-RU" sz="1600" dirty="0" err="1" smtClean="0"/>
              <a:t>ods</a:t>
            </a:r>
            <a:r>
              <a:rPr lang="en-US" altLang="ru-RU" sz="1600" dirty="0" smtClean="0"/>
              <a:t>, txt, </a:t>
            </a:r>
            <a:r>
              <a:rPr lang="en-US" altLang="ru-RU" sz="1600" dirty="0" err="1" smtClean="0"/>
              <a:t>mdb</a:t>
            </a:r>
            <a:endParaRPr lang="en-US" altLang="ru-RU" sz="1600" dirty="0" smtClean="0"/>
          </a:p>
          <a:p>
            <a:pPr>
              <a:lnSpc>
                <a:spcPct val="120000"/>
              </a:lnSpc>
            </a:pPr>
            <a:r>
              <a:rPr lang="en-US" altLang="ru-RU" sz="1600" dirty="0" smtClean="0"/>
              <a:t>Following price list options are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ru-RU" sz="1600" dirty="0" smtClean="0"/>
              <a:t>included</a:t>
            </a:r>
            <a:r>
              <a:rPr lang="ru-RU" altLang="ru-RU" sz="1600" dirty="0" smtClean="0"/>
              <a:t>: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ru-RU" sz="1400" dirty="0" smtClean="0"/>
              <a:t>Spare parts search in price lists by </a:t>
            </a:r>
          </a:p>
          <a:p>
            <a:pPr marL="45720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altLang="ru-RU" sz="1400" dirty="0" smtClean="0"/>
              <a:t>catalogue number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ru-RU" sz="1400" dirty="0" smtClean="0"/>
              <a:t>Creation of spare parts card and </a:t>
            </a:r>
          </a:p>
          <a:p>
            <a:pPr marL="457200" lvl="1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n-US" altLang="ru-RU" sz="1400" dirty="0" smtClean="0"/>
              <a:t>prices out of price list</a:t>
            </a:r>
            <a:endParaRPr lang="ru-RU" altLang="ru-RU" sz="1400" dirty="0" smtClean="0"/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ru-RU" sz="1400" dirty="0"/>
              <a:t>Load he replacement </a:t>
            </a:r>
            <a:r>
              <a:rPr lang="en-US" altLang="ru-RU" sz="1400" dirty="0" smtClean="0"/>
              <a:t>spare parts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altLang="ru-RU" sz="1400" dirty="0" smtClean="0"/>
              <a:t>Updating of price lists and its prices</a:t>
            </a:r>
            <a:endParaRPr lang="ru-RU" altLang="ru-RU" sz="1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22</a:t>
            </a:fld>
            <a:endParaRPr lang="ru-RU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>
                <a:latin typeface="Century" panose="02040604050505020304" pitchFamily="18" charset="0"/>
              </a:rPr>
              <a:t>Price lists of the suppliers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05623"/>
            <a:ext cx="4038600" cy="440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Lost demand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/>
            <a:r>
              <a:rPr lang="en-US" altLang="ru-RU" sz="1700" dirty="0" smtClean="0"/>
              <a:t>Registration of spare parts </a:t>
            </a:r>
            <a:r>
              <a:rPr lang="en-US" altLang="ru-RU" sz="1700" dirty="0" smtClean="0">
                <a:solidFill>
                  <a:srgbClr val="FFC000"/>
                </a:solidFill>
              </a:rPr>
              <a:t>los</a:t>
            </a:r>
            <a:r>
              <a:rPr lang="en-US" altLang="ru-RU" sz="1700" dirty="0">
                <a:solidFill>
                  <a:srgbClr val="FFC000"/>
                </a:solidFill>
              </a:rPr>
              <a:t>t</a:t>
            </a:r>
            <a:r>
              <a:rPr lang="en-US" altLang="ru-RU" sz="1700" dirty="0" smtClean="0">
                <a:solidFill>
                  <a:srgbClr val="FFC000"/>
                </a:solidFill>
              </a:rPr>
              <a:t> demand</a:t>
            </a:r>
            <a:r>
              <a:rPr lang="en-US" altLang="ru-RU" sz="1700" dirty="0" smtClean="0"/>
              <a:t> from nomenclature catalogue and sales documents</a:t>
            </a:r>
            <a:endParaRPr lang="ru-RU" altLang="ru-RU" sz="1700" i="1" dirty="0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21" y="2288589"/>
            <a:ext cx="5041900" cy="399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4244160"/>
            <a:ext cx="2016224" cy="215916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933056"/>
            <a:ext cx="2016224" cy="144016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2335" y="4460076"/>
            <a:ext cx="2016224" cy="265068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1"/>
            <a:endCxn id="24" idx="3"/>
          </p:cNvCxnSpPr>
          <p:nvPr/>
        </p:nvCxnSpPr>
        <p:spPr>
          <a:xfrm flipH="1" flipV="1">
            <a:off x="2699792" y="3082924"/>
            <a:ext cx="3168352" cy="922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  <a:endCxn id="17" idx="3"/>
          </p:cNvCxnSpPr>
          <p:nvPr/>
        </p:nvCxnSpPr>
        <p:spPr>
          <a:xfrm flipH="1" flipV="1">
            <a:off x="2699792" y="4244160"/>
            <a:ext cx="3168352" cy="107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1"/>
            <a:endCxn id="23" idx="3"/>
          </p:cNvCxnSpPr>
          <p:nvPr/>
        </p:nvCxnSpPr>
        <p:spPr>
          <a:xfrm flipH="1">
            <a:off x="2699792" y="4592610"/>
            <a:ext cx="3162543" cy="766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3568" y="3992132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Reason of loss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106780"/>
            <a:ext cx="2016224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Source of request</a:t>
            </a:r>
            <a:endParaRPr 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2830896"/>
            <a:ext cx="2016224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Requested quantity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344328" y="2438880"/>
            <a:ext cx="180000" cy="180000"/>
          </a:xfrm>
          <a:prstGeom prst="ellipse">
            <a:avLst/>
          </a:prstGeom>
          <a:solidFill>
            <a:schemeClr val="accent6">
              <a:alpha val="37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28" idx="3"/>
          </p:cNvCxnSpPr>
          <p:nvPr/>
        </p:nvCxnSpPr>
        <p:spPr>
          <a:xfrm flipH="1">
            <a:off x="6786276" y="2592520"/>
            <a:ext cx="584412" cy="1070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5" name="Picture 1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5976937" cy="372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Customer’s order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en-US" altLang="ru-RU" sz="1800" dirty="0" smtClean="0">
                <a:solidFill>
                  <a:srgbClr val="FFC000"/>
                </a:solidFill>
              </a:rPr>
              <a:t>Customer’s order</a:t>
            </a:r>
            <a:r>
              <a:rPr lang="en-US" altLang="ru-RU" sz="1800" dirty="0" smtClean="0"/>
              <a:t> allows to issue commercial offer, to reserve available spare parts and order missing spare parts.</a:t>
            </a:r>
            <a:endParaRPr lang="ru-RU" altLang="ru-RU" sz="1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581129"/>
            <a:ext cx="720080" cy="808596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9649" y="4581129"/>
            <a:ext cx="669675" cy="808596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1"/>
            <a:endCxn id="18" idx="3"/>
          </p:cNvCxnSpPr>
          <p:nvPr/>
        </p:nvCxnSpPr>
        <p:spPr>
          <a:xfrm flipH="1" flipV="1">
            <a:off x="2627784" y="3465004"/>
            <a:ext cx="4752528" cy="1040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1"/>
            <a:endCxn id="16" idx="3"/>
          </p:cNvCxnSpPr>
          <p:nvPr/>
        </p:nvCxnSpPr>
        <p:spPr>
          <a:xfrm flipH="1" flipV="1">
            <a:off x="2627784" y="4329100"/>
            <a:ext cx="2376264" cy="656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1"/>
            <a:endCxn id="17" idx="3"/>
          </p:cNvCxnSpPr>
          <p:nvPr/>
        </p:nvCxnSpPr>
        <p:spPr>
          <a:xfrm flipH="1">
            <a:off x="2626970" y="4985427"/>
            <a:ext cx="3092679" cy="2077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1560" y="4077072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Requested quantity</a:t>
            </a:r>
            <a:endParaRPr lang="ru-RU" altLang="ru-R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746" y="4941168"/>
            <a:ext cx="2016224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Reserve from stock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212976"/>
            <a:ext cx="2016224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Notifications to managers</a:t>
            </a:r>
            <a:endParaRPr lang="ru-RU" altLang="ru-R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76256" y="4581128"/>
            <a:ext cx="741683" cy="808597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5" idx="1"/>
            <a:endCxn id="37" idx="3"/>
          </p:cNvCxnSpPr>
          <p:nvPr/>
        </p:nvCxnSpPr>
        <p:spPr>
          <a:xfrm flipH="1">
            <a:off x="2627784" y="4985427"/>
            <a:ext cx="4248472" cy="999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11560" y="5733256"/>
            <a:ext cx="2016224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Status of reservations</a:t>
            </a:r>
            <a:endParaRPr lang="ru-RU" altLang="ru-R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4429422"/>
            <a:ext cx="1409634" cy="151706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 smtClean="0">
                <a:latin typeface="Century" panose="02040604050505020304" pitchFamily="18" charset="0"/>
              </a:rPr>
              <a:t>Purchase </a:t>
            </a:r>
            <a:r>
              <a:rPr lang="en-US" altLang="ru-RU" sz="2400" dirty="0">
                <a:latin typeface="Century" panose="02040604050505020304" pitchFamily="18" charset="0"/>
              </a:rPr>
              <a:t>order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/>
            <a:r>
              <a:rPr lang="en-US" altLang="ru-RU" dirty="0" smtClean="0"/>
              <a:t>“Alfa-Auto” has mechanisms of calculating requirements of spare parts in warehouses. So </a:t>
            </a:r>
            <a:r>
              <a:rPr lang="en-US" altLang="ru-RU" dirty="0"/>
              <a:t>purchase order </a:t>
            </a:r>
            <a:r>
              <a:rPr lang="en-US" altLang="ru-RU" dirty="0" smtClean="0"/>
              <a:t>can be created:</a:t>
            </a:r>
            <a:endParaRPr lang="ru-RU" altLang="ru-RU" dirty="0" smtClean="0"/>
          </a:p>
          <a:p>
            <a:pPr marL="825500" lvl="1"/>
            <a:r>
              <a:rPr lang="en-US" altLang="ru-RU" dirty="0" smtClean="0"/>
              <a:t>According to customers’ and subdivisions’ orders </a:t>
            </a:r>
            <a:endParaRPr lang="ru-RU" altLang="ru-RU" dirty="0" smtClean="0"/>
          </a:p>
          <a:p>
            <a:pPr marL="825500" lvl="1"/>
            <a:r>
              <a:rPr lang="en-US" altLang="ru-RU" dirty="0" smtClean="0"/>
              <a:t>According to minimum balances</a:t>
            </a:r>
            <a:endParaRPr lang="ru-RU" altLang="ru-RU" dirty="0" smtClean="0"/>
          </a:p>
          <a:p>
            <a:pPr marL="825500" lvl="1"/>
            <a:r>
              <a:rPr lang="en-US" altLang="ru-RU" dirty="0" smtClean="0"/>
              <a:t>According to sales of selected supplier </a:t>
            </a:r>
            <a:endParaRPr lang="ru-RU" altLang="ru-RU" dirty="0" smtClean="0"/>
          </a:p>
          <a:p>
            <a:pPr marL="825500" lvl="1"/>
            <a:r>
              <a:rPr lang="en-US" altLang="ru-RU" dirty="0" smtClean="0"/>
              <a:t>According to calculations based on sales statistics (taking into account equivalents):</a:t>
            </a:r>
          </a:p>
          <a:p>
            <a:pPr marL="1225550" lvl="2"/>
            <a:r>
              <a:rPr lang="en-US" altLang="ru-RU" dirty="0" smtClean="0"/>
              <a:t>Monthly sales for a year</a:t>
            </a:r>
          </a:p>
          <a:p>
            <a:pPr marL="1225550" lvl="2"/>
            <a:r>
              <a:rPr lang="en-US" altLang="ru-RU" dirty="0" smtClean="0"/>
              <a:t>Amount of sales documents </a:t>
            </a:r>
          </a:p>
          <a:p>
            <a:pPr marL="1225550" lvl="2"/>
            <a:r>
              <a:rPr lang="en-US" altLang="ru-RU" dirty="0" smtClean="0"/>
              <a:t>Amount of work in progress </a:t>
            </a:r>
          </a:p>
          <a:p>
            <a:pPr marL="1225550" lvl="2"/>
            <a:r>
              <a:rPr lang="en-US" altLang="ru-RU" dirty="0" smtClean="0"/>
              <a:t>Sales forecast for a set period</a:t>
            </a:r>
            <a:endParaRPr lang="ru-RU" altLang="ru-RU" dirty="0" smtClean="0"/>
          </a:p>
          <a:p>
            <a:pPr marL="1225550" lvl="2"/>
            <a:endParaRPr lang="en-US" altLang="ru-RU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58775" indent="-358775"/>
            <a:r>
              <a:rPr lang="en-US" altLang="ru-RU" sz="1800" dirty="0" smtClean="0"/>
              <a:t>The program supports different adjustments of customer’s orders and orders to suppliers:</a:t>
            </a:r>
            <a:endParaRPr lang="ru-RU" altLang="ru-RU" sz="1800" dirty="0" smtClean="0"/>
          </a:p>
          <a:p>
            <a:pPr marL="825500" lvl="1"/>
            <a:r>
              <a:rPr lang="en-US" altLang="ru-RU" sz="1600" dirty="0" smtClean="0"/>
              <a:t>Adjustment of spare parts’ list in orders </a:t>
            </a:r>
            <a:endParaRPr lang="ru-RU" altLang="ru-RU" sz="1600" dirty="0" smtClean="0"/>
          </a:p>
          <a:p>
            <a:pPr marL="825500" lvl="1"/>
            <a:r>
              <a:rPr lang="en-US" altLang="ru-RU" sz="1600" dirty="0" smtClean="0"/>
              <a:t>Replacement of parts</a:t>
            </a:r>
          </a:p>
          <a:p>
            <a:pPr marL="825500" lvl="1"/>
            <a:r>
              <a:rPr lang="en-US" altLang="ru-RU" sz="1600" dirty="0" smtClean="0"/>
              <a:t>Removing of reservations on spare parts</a:t>
            </a:r>
            <a:endParaRPr lang="ru-RU" altLang="ru-RU" sz="1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26</a:t>
            </a:fld>
            <a:endParaRPr lang="ru-RU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Adjustment orders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824"/>
            <a:ext cx="4186237" cy="241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271463" indent="-271463"/>
            <a:r>
              <a:rPr lang="en-US" altLang="ru-RU" sz="1800" dirty="0" smtClean="0"/>
              <a:t>Automated workplace of seller simplifies selection of spare parts and drawing up documents:</a:t>
            </a:r>
            <a:endParaRPr lang="ru-RU" altLang="ru-RU" sz="2000" dirty="0" smtClean="0"/>
          </a:p>
          <a:p>
            <a:pPr marL="719138" lvl="1" indent="-268288"/>
            <a:r>
              <a:rPr lang="en-US" altLang="ru-RU" sz="1600" dirty="0" smtClean="0"/>
              <a:t>Information output about balances, orders and sales of selected spare parts</a:t>
            </a:r>
            <a:endParaRPr lang="ru-RU" altLang="ru-RU" sz="1600" dirty="0" smtClean="0"/>
          </a:p>
          <a:p>
            <a:pPr marL="719138" lvl="1" indent="-268288"/>
            <a:r>
              <a:rPr lang="en-US" altLang="ru-RU" sz="1600" dirty="0" smtClean="0"/>
              <a:t>Saving selected spare parts to cart</a:t>
            </a:r>
            <a:endParaRPr lang="ru-RU" altLang="ru-RU" sz="1600" dirty="0" smtClean="0"/>
          </a:p>
          <a:p>
            <a:pPr marL="719138" lvl="1" indent="-268288"/>
            <a:r>
              <a:rPr lang="en-US" altLang="ru-RU" sz="1600" dirty="0"/>
              <a:t>The opportunity to return </a:t>
            </a:r>
            <a:r>
              <a:rPr lang="en-US" altLang="ru-RU" sz="1600" dirty="0" smtClean="0"/>
              <a:t>to a </a:t>
            </a:r>
            <a:r>
              <a:rPr lang="en-US" altLang="ru-RU" sz="1600" dirty="0"/>
              <a:t>previously saved </a:t>
            </a:r>
            <a:r>
              <a:rPr lang="en-US" altLang="ru-RU" sz="1600" dirty="0" smtClean="0"/>
              <a:t>cart and create necessary documents</a:t>
            </a:r>
            <a:r>
              <a:rPr lang="en-US" altLang="ru-RU" sz="1600" dirty="0"/>
              <a:t>: </a:t>
            </a:r>
            <a:r>
              <a:rPr lang="en-US" altLang="ru-RU" sz="1600" dirty="0" smtClean="0"/>
              <a:t>customer’s order, realization of </a:t>
            </a:r>
            <a:r>
              <a:rPr lang="en-US" altLang="ru-RU" sz="1600" dirty="0"/>
              <a:t>goods and others. </a:t>
            </a:r>
            <a:endParaRPr lang="ru-RU" altLang="ru-RU" sz="1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27</a:t>
            </a:fld>
            <a:endParaRPr lang="ru-R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>
                <a:latin typeface="Century" panose="02040604050505020304" pitchFamily="18" charset="0"/>
              </a:rPr>
              <a:t>Cart\basket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93288"/>
            <a:ext cx="4186237" cy="261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Replacement spare parts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en-US" altLang="ru-RU" sz="1800" dirty="0" smtClean="0"/>
              <a:t>List of </a:t>
            </a:r>
            <a:r>
              <a:rPr lang="en-US" altLang="ru-RU" sz="1800" dirty="0" smtClean="0">
                <a:solidFill>
                  <a:srgbClr val="FFC000"/>
                </a:solidFill>
              </a:rPr>
              <a:t>replacements</a:t>
            </a:r>
            <a:r>
              <a:rPr lang="en-US" altLang="ru-RU" sz="1800" dirty="0" smtClean="0"/>
              <a:t> can be stored for each spare part</a:t>
            </a:r>
            <a:endParaRPr lang="ru-RU" altLang="ru-RU" sz="1800" dirty="0" smtClean="0"/>
          </a:p>
          <a:p>
            <a:pPr marL="358775" indent="-358775"/>
            <a:r>
              <a:rPr lang="en-US" altLang="ru-RU" sz="1800" dirty="0" smtClean="0"/>
              <a:t>In spare parts selection </a:t>
            </a:r>
            <a:r>
              <a:rPr lang="en-US" altLang="ru-RU" sz="1800" dirty="0" smtClean="0">
                <a:solidFill>
                  <a:srgbClr val="FFC000"/>
                </a:solidFill>
              </a:rPr>
              <a:t>replacements</a:t>
            </a:r>
            <a:r>
              <a:rPr lang="en-US" altLang="ru-RU" sz="1800" dirty="0" smtClean="0"/>
              <a:t> are </a:t>
            </a:r>
            <a:r>
              <a:rPr lang="en-US" altLang="ru-RU" sz="1800" dirty="0">
                <a:solidFill>
                  <a:srgbClr val="FFC000"/>
                </a:solidFill>
              </a:rPr>
              <a:t>taken into </a:t>
            </a:r>
            <a:r>
              <a:rPr lang="en-US" altLang="ru-RU" sz="1800" dirty="0" smtClean="0">
                <a:solidFill>
                  <a:srgbClr val="FFC000"/>
                </a:solidFill>
              </a:rPr>
              <a:t>account</a:t>
            </a:r>
            <a:endParaRPr lang="ru-RU" altLang="ru-RU" sz="1800" dirty="0" smtClean="0">
              <a:solidFill>
                <a:srgbClr val="FFC000"/>
              </a:solidFill>
            </a:endParaRP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68" y="2780928"/>
            <a:ext cx="6769100" cy="33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Receipt of goods to warehouse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07121"/>
              </p:ext>
            </p:extLst>
          </p:nvPr>
        </p:nvGraphicFramePr>
        <p:xfrm>
          <a:off x="179512" y="1783357"/>
          <a:ext cx="8496944" cy="322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History of Alfa-Auto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889477"/>
              </p:ext>
            </p:extLst>
          </p:nvPr>
        </p:nvGraphicFramePr>
        <p:xfrm>
          <a:off x="323528" y="1711349"/>
          <a:ext cx="83529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Sales of spare parts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ru-RU" dirty="0" smtClean="0"/>
              <a:t>Sales of spare parts to customer can be carried out wholesale or in retail:</a:t>
            </a:r>
            <a:endParaRPr lang="ru-RU" altLang="ru-RU" sz="1050" dirty="0" smtClean="0"/>
          </a:p>
          <a:p>
            <a:pPr lvl="1"/>
            <a:r>
              <a:rPr lang="en-US" altLang="ru-RU" dirty="0" smtClean="0"/>
              <a:t>Wholesale</a:t>
            </a:r>
          </a:p>
          <a:p>
            <a:pPr lvl="2"/>
            <a:r>
              <a:rPr lang="en-US" altLang="ru-RU" dirty="0" smtClean="0"/>
              <a:t>Document “Realization of goods”</a:t>
            </a:r>
            <a:r>
              <a:rPr lang="ru-RU" altLang="ru-RU" dirty="0" smtClean="0"/>
              <a:t> </a:t>
            </a:r>
            <a:endParaRPr lang="en-US" altLang="ru-RU" dirty="0" smtClean="0"/>
          </a:p>
          <a:p>
            <a:pPr lvl="2"/>
            <a:r>
              <a:rPr lang="en-US" altLang="ru-RU" dirty="0" smtClean="0"/>
              <a:t>Sales can be carried out with or without pre-order (reservation) of goods</a:t>
            </a:r>
          </a:p>
          <a:p>
            <a:pPr lvl="2"/>
            <a:r>
              <a:rPr lang="en-US" altLang="ru-RU" dirty="0" smtClean="0"/>
              <a:t>Executing full package of documents (Invoice, TORG-12, </a:t>
            </a:r>
            <a:r>
              <a:rPr lang="en-US" altLang="ru-RU" dirty="0" err="1" smtClean="0"/>
              <a:t>Factura</a:t>
            </a:r>
            <a:r>
              <a:rPr lang="en-US" altLang="ru-RU" dirty="0" smtClean="0"/>
              <a:t> invoice)</a:t>
            </a:r>
          </a:p>
          <a:p>
            <a:pPr lvl="1"/>
            <a:r>
              <a:rPr lang="ru-RU" altLang="ru-RU" sz="2000" dirty="0" smtClean="0"/>
              <a:t> </a:t>
            </a:r>
            <a:r>
              <a:rPr lang="en-US" altLang="ru-RU" dirty="0" smtClean="0"/>
              <a:t>Sales in retail</a:t>
            </a:r>
          </a:p>
          <a:p>
            <a:pPr lvl="2"/>
            <a:r>
              <a:rPr lang="en-US" altLang="ru-RU" dirty="0" smtClean="0"/>
              <a:t>Document “</a:t>
            </a:r>
            <a:r>
              <a:rPr lang="ru-RU" altLang="ru-RU" dirty="0" smtClean="0"/>
              <a:t>С</a:t>
            </a:r>
            <a:r>
              <a:rPr lang="en-US" altLang="ru-RU" dirty="0" smtClean="0"/>
              <a:t>ash </a:t>
            </a:r>
            <a:r>
              <a:rPr lang="en-US" altLang="ru-RU" dirty="0"/>
              <a:t>receipt” </a:t>
            </a:r>
            <a:endParaRPr lang="en-US" altLang="ru-RU" dirty="0" smtClean="0"/>
          </a:p>
          <a:p>
            <a:pPr lvl="2"/>
            <a:r>
              <a:rPr lang="en-US" altLang="ru-RU" dirty="0" smtClean="0"/>
              <a:t>Impersonal sales with the use of </a:t>
            </a:r>
            <a:r>
              <a:rPr lang="en-US" altLang="ru-RU" dirty="0"/>
              <a:t>trade equipment </a:t>
            </a:r>
            <a:r>
              <a:rPr lang="en-US" altLang="ru-RU" dirty="0" smtClean="0"/>
              <a:t>(cash register).</a:t>
            </a:r>
            <a:endParaRPr lang="ru-RU" altLang="ru-RU" dirty="0" smtClean="0"/>
          </a:p>
          <a:p>
            <a:pPr lvl="2"/>
            <a:endParaRPr lang="en-US" altLang="ru-RU" sz="1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Warehouse documents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916535"/>
              </p:ext>
            </p:extLst>
          </p:nvPr>
        </p:nvGraphicFramePr>
        <p:xfrm>
          <a:off x="179512" y="1556792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ru-RU" sz="1800" dirty="0" smtClean="0"/>
              <a:t>Analytical reports:</a:t>
            </a:r>
          </a:p>
          <a:p>
            <a:pPr lvl="1"/>
            <a:r>
              <a:rPr lang="en-US" altLang="ru-RU" sz="1600" dirty="0" smtClean="0"/>
              <a:t>Analysis of sales and trade margin</a:t>
            </a:r>
          </a:p>
          <a:p>
            <a:pPr lvl="1"/>
            <a:r>
              <a:rPr lang="en-US" altLang="ru-RU" sz="1600" dirty="0" smtClean="0"/>
              <a:t>Analysis of price changes</a:t>
            </a:r>
          </a:p>
          <a:p>
            <a:pPr lvl="1"/>
            <a:r>
              <a:rPr lang="en-US" altLang="ru-RU" sz="1600" dirty="0" smtClean="0"/>
              <a:t>Analysis of lost demand</a:t>
            </a:r>
            <a:endParaRPr lang="ru-RU" altLang="ru-RU" sz="1600" dirty="0" smtClean="0"/>
          </a:p>
          <a:p>
            <a:r>
              <a:rPr lang="en-US" altLang="ru-RU" sz="1800" dirty="0" smtClean="0"/>
              <a:t>Reports on orders:</a:t>
            </a:r>
          </a:p>
          <a:p>
            <a:pPr lvl="1"/>
            <a:r>
              <a:rPr lang="en-US" altLang="ru-RU" sz="1600" dirty="0" smtClean="0"/>
              <a:t>Status of customers orders</a:t>
            </a:r>
          </a:p>
          <a:p>
            <a:pPr lvl="1"/>
            <a:r>
              <a:rPr lang="en-US" altLang="ru-RU" sz="1600" dirty="0" smtClean="0"/>
              <a:t>Status of orders to suppliers</a:t>
            </a:r>
          </a:p>
          <a:p>
            <a:pPr lvl="1"/>
            <a:r>
              <a:rPr lang="en-US" altLang="ru-RU" sz="1600" dirty="0" smtClean="0"/>
              <a:t>Overdue reserves</a:t>
            </a:r>
            <a:endParaRPr lang="ru-RU" altLang="ru-RU" sz="1600" dirty="0" smtClean="0"/>
          </a:p>
          <a:p>
            <a:r>
              <a:rPr lang="en-US" altLang="ru-RU" sz="1800" dirty="0" smtClean="0"/>
              <a:t>Warehouse reports:</a:t>
            </a:r>
          </a:p>
          <a:p>
            <a:pPr lvl="1"/>
            <a:r>
              <a:rPr lang="en-US" altLang="ru-RU" sz="1600" dirty="0" smtClean="0"/>
              <a:t>Balances and sales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 of consignments</a:t>
            </a:r>
          </a:p>
          <a:p>
            <a:pPr lvl="1"/>
            <a:r>
              <a:rPr lang="en-US" altLang="ru-RU" sz="1600" dirty="0"/>
              <a:t>Movement of </a:t>
            </a:r>
            <a:r>
              <a:rPr lang="en-US" altLang="ru-RU" sz="1600" dirty="0" smtClean="0"/>
              <a:t>goods</a:t>
            </a:r>
          </a:p>
          <a:p>
            <a:pPr lvl="1"/>
            <a:r>
              <a:rPr lang="ru-RU" altLang="ru-RU" sz="1600" dirty="0" smtClean="0"/>
              <a:t>«</a:t>
            </a:r>
            <a:r>
              <a:rPr lang="en-US" altLang="ru-RU" sz="1600" dirty="0" smtClean="0"/>
              <a:t>Work in progress</a:t>
            </a:r>
            <a:r>
              <a:rPr lang="ru-RU" altLang="ru-RU" sz="1600" dirty="0" smtClean="0"/>
              <a:t>»</a:t>
            </a:r>
            <a:r>
              <a:rPr lang="en-US" altLang="ru-RU" sz="1600" dirty="0" smtClean="0"/>
              <a:t> report</a:t>
            </a:r>
            <a:endParaRPr lang="ru-RU" altLang="ru-RU" sz="1600" dirty="0" smtClean="0"/>
          </a:p>
          <a:p>
            <a:pPr lvl="1"/>
            <a:r>
              <a:rPr lang="en-US" altLang="ru-RU" sz="1600" dirty="0"/>
              <a:t>Deadstock spare parts</a:t>
            </a:r>
            <a:endParaRPr lang="ru-RU" altLang="ru-RU" sz="1600" dirty="0" smtClean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0592065"/>
              </p:ext>
            </p:extLst>
          </p:nvPr>
        </p:nvGraphicFramePr>
        <p:xfrm>
          <a:off x="4500563" y="1782763"/>
          <a:ext cx="4186237" cy="236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32</a:t>
            </a:fld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Warehouse and sales reports</a:t>
            </a:r>
            <a:endParaRPr lang="ru-RU" altLang="ru-RU" sz="2400" b="1" dirty="0" smtClean="0"/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2222"/>
            <a:ext cx="3240360" cy="187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/>
              <a:t>Planning the visit of customer</a:t>
            </a:r>
            <a:endParaRPr lang="ru-RU" altLang="ru-RU" sz="24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en-US" altLang="ru-RU" sz="1800" dirty="0"/>
              <a:t>“Alfa-Auto” has a convenient tool for planning visit customer to the workshop</a:t>
            </a:r>
            <a:r>
              <a:rPr lang="en-US" altLang="ru-RU" sz="1800" dirty="0" smtClean="0"/>
              <a:t>. </a:t>
            </a:r>
            <a:r>
              <a:rPr lang="en-US" altLang="ru-RU" sz="1800" dirty="0"/>
              <a:t>The tool allows you to schedule time of </a:t>
            </a:r>
            <a:r>
              <a:rPr lang="en-US" altLang="ru-RU" sz="1800" dirty="0" err="1"/>
              <a:t>of</a:t>
            </a:r>
            <a:r>
              <a:rPr lang="en-US" altLang="ru-RU" sz="1800" dirty="0"/>
              <a:t> mechanics and workplace (lifts).</a:t>
            </a:r>
            <a:endParaRPr lang="ru-RU" altLang="ru-RU" sz="1800" dirty="0" smtClean="0"/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7053"/>
            <a:ext cx="7993063" cy="37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 smtClean="0"/>
              <a:t>Labor </a:t>
            </a:r>
            <a:r>
              <a:rPr lang="en-US" altLang="ru-RU" sz="2400" dirty="0"/>
              <a:t>time </a:t>
            </a:r>
            <a:r>
              <a:rPr lang="en-US" altLang="ru-RU" sz="2400" b="1" dirty="0" smtClean="0"/>
              <a:t>and pricing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62262"/>
              </p:ext>
            </p:extLst>
          </p:nvPr>
        </p:nvGraphicFramePr>
        <p:xfrm>
          <a:off x="179512" y="1783357"/>
          <a:ext cx="8496944" cy="39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Pre-calculation</a:t>
            </a:r>
            <a:endParaRPr lang="ru-RU" altLang="ru-RU" sz="2400" b="1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604866"/>
              </p:ext>
            </p:extLst>
          </p:nvPr>
        </p:nvGraphicFramePr>
        <p:xfrm>
          <a:off x="323528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61220"/>
            <a:ext cx="6337300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Work Order</a:t>
            </a:r>
            <a:endParaRPr lang="ru-RU" altLang="ru-RU" sz="2400" b="1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Main document of auto-service – </a:t>
            </a:r>
            <a:r>
              <a:rPr lang="en-US" altLang="ru-RU" sz="1800" dirty="0" smtClean="0">
                <a:solidFill>
                  <a:srgbClr val="FFC000"/>
                </a:solidFill>
              </a:rPr>
              <a:t>“Work Order”</a:t>
            </a:r>
            <a:r>
              <a:rPr lang="en-US" altLang="ru-RU" sz="1800" dirty="0" smtClean="0"/>
              <a:t>.</a:t>
            </a:r>
            <a:endParaRPr lang="ru-RU" altLang="ru-RU" sz="1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3449425"/>
            <a:ext cx="1008112" cy="164701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250806"/>
            <a:ext cx="2736304" cy="754258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21" idx="1"/>
            <a:endCxn id="17" idx="3"/>
          </p:cNvCxnSpPr>
          <p:nvPr/>
        </p:nvCxnSpPr>
        <p:spPr>
          <a:xfrm flipH="1" flipV="1">
            <a:off x="2267744" y="2672916"/>
            <a:ext cx="3583821" cy="658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1"/>
            <a:endCxn id="15" idx="3"/>
          </p:cNvCxnSpPr>
          <p:nvPr/>
        </p:nvCxnSpPr>
        <p:spPr>
          <a:xfrm flipH="1" flipV="1">
            <a:off x="2267744" y="3465004"/>
            <a:ext cx="5544616" cy="66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3212976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Mileage at the time of executing Work Order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005064"/>
            <a:ext cx="2016224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Information about customer and </a:t>
            </a:r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420888"/>
            <a:ext cx="2016224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Place of repair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149080"/>
            <a:ext cx="4536504" cy="1008112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8" idx="1"/>
            <a:endCxn id="20" idx="3"/>
          </p:cNvCxnSpPr>
          <p:nvPr/>
        </p:nvCxnSpPr>
        <p:spPr>
          <a:xfrm flipH="1">
            <a:off x="2274462" y="4653136"/>
            <a:ext cx="353322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8238" y="4941168"/>
            <a:ext cx="2016224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List of </a:t>
            </a:r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labors and </a:t>
            </a:r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spare parts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Прямая со стрелкой 13"/>
          <p:cNvCxnSpPr>
            <a:stCxn id="11" idx="2"/>
            <a:endCxn id="16" idx="3"/>
          </p:cNvCxnSpPr>
          <p:nvPr/>
        </p:nvCxnSpPr>
        <p:spPr>
          <a:xfrm flipH="1">
            <a:off x="2267744" y="4005064"/>
            <a:ext cx="1728192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851565" y="3255224"/>
            <a:ext cx="1409634" cy="151706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48264" y="4012245"/>
            <a:ext cx="1872208" cy="136835"/>
          </a:xfrm>
          <a:prstGeom prst="rect">
            <a:avLst/>
          </a:prstGeom>
          <a:solidFill>
            <a:schemeClr val="accent5">
              <a:alpha val="3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>
            <a:stCxn id="38" idx="1"/>
            <a:endCxn id="40" idx="3"/>
          </p:cNvCxnSpPr>
          <p:nvPr/>
        </p:nvCxnSpPr>
        <p:spPr>
          <a:xfrm flipH="1">
            <a:off x="2274462" y="4080663"/>
            <a:ext cx="4673802" cy="1904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8238" y="5733256"/>
            <a:ext cx="2016224" cy="504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Total cost of repair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Work Order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1199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06" y="3344566"/>
            <a:ext cx="4773750" cy="3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Service campaign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76208"/>
              </p:ext>
            </p:extLst>
          </p:nvPr>
        </p:nvGraphicFramePr>
        <p:xfrm>
          <a:off x="467544" y="1700808"/>
          <a:ext cx="8209682" cy="156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652120" y="4964625"/>
            <a:ext cx="936104" cy="164701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301208"/>
            <a:ext cx="3024336" cy="826266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8" idx="1"/>
            <a:endCxn id="16" idx="3"/>
          </p:cNvCxnSpPr>
          <p:nvPr/>
        </p:nvCxnSpPr>
        <p:spPr>
          <a:xfrm flipH="1">
            <a:off x="2483768" y="4040686"/>
            <a:ext cx="21602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1"/>
            <a:endCxn id="14" idx="3"/>
          </p:cNvCxnSpPr>
          <p:nvPr/>
        </p:nvCxnSpPr>
        <p:spPr>
          <a:xfrm flipH="1">
            <a:off x="2483768" y="5046976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4794948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Range of VIN numbers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462313"/>
            <a:ext cx="2016224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Date and document of campaign execution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788658"/>
            <a:ext cx="2016224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Car model and campaign period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" name="Прямая со стрелкой 16"/>
          <p:cNvCxnSpPr>
            <a:stCxn id="11" idx="1"/>
            <a:endCxn id="15" idx="3"/>
          </p:cNvCxnSpPr>
          <p:nvPr/>
        </p:nvCxnSpPr>
        <p:spPr>
          <a:xfrm flipH="1">
            <a:off x="2483768" y="5714341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44009" y="3861048"/>
            <a:ext cx="1584176" cy="359275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Act of disagreement</a:t>
            </a:r>
            <a:endParaRPr lang="ru-RU" altLang="ru-RU" sz="2400" b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en-US" altLang="ru-RU" sz="1800" dirty="0" smtClean="0"/>
              <a:t>Act of disagreement corrects </a:t>
            </a:r>
            <a:r>
              <a:rPr lang="en-US" altLang="ru-RU" sz="1800" dirty="0" smtClean="0">
                <a:solidFill>
                  <a:srgbClr val="FFC000"/>
                </a:solidFill>
              </a:rPr>
              <a:t>revenues</a:t>
            </a:r>
            <a:r>
              <a:rPr lang="en-US" altLang="ru-RU" sz="1800" dirty="0" smtClean="0"/>
              <a:t> and </a:t>
            </a:r>
            <a:r>
              <a:rPr lang="en-US" altLang="ru-RU" sz="1800" dirty="0" smtClean="0">
                <a:solidFill>
                  <a:srgbClr val="FFC000"/>
                </a:solidFill>
              </a:rPr>
              <a:t>settlement payments</a:t>
            </a:r>
            <a:r>
              <a:rPr lang="en-US" altLang="ru-RU" sz="1800" dirty="0" smtClean="0"/>
              <a:t> of closed Work Orders (e.g. insurance or warranty repair)</a:t>
            </a:r>
            <a:endParaRPr lang="ru-RU" altLang="ru-RU" sz="1800" dirty="0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74850"/>
            <a:ext cx="5327650" cy="324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Dealers that use “Alfa-Auto”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084168" y="6309320"/>
            <a:ext cx="21610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14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Data as of 01.01.2014</a:t>
            </a:r>
          </a:p>
        </p:txBody>
      </p:sp>
      <p:graphicFrame>
        <p:nvGraphicFramePr>
          <p:cNvPr id="123448" name="Group 5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05116"/>
              </p:ext>
            </p:extLst>
          </p:nvPr>
        </p:nvGraphicFramePr>
        <p:xfrm>
          <a:off x="899592" y="1700809"/>
          <a:ext cx="3456384" cy="4594219"/>
        </p:xfrm>
        <a:graphic>
          <a:graphicData uri="http://schemas.openxmlformats.org/drawingml/2006/table">
            <a:tbl>
              <a:tblPr firstRow="1" firstCol="1" bandCol="1">
                <a:tableStyleId>{9DCAF9ED-07DC-4A11-8D7F-57B35C25682E}</a:tableStyleId>
              </a:tblPr>
              <a:tblGrid>
                <a:gridCol w="1684229"/>
                <a:gridCol w="1772155"/>
              </a:tblGrid>
              <a:tr h="2955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Vehicle brand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dealers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AVTOVAZ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Hyundai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Renault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Chevrolet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Toyota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Kia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Ford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Opel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Nissan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Skoda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Volkswagen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Mitsubishi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Honda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Fiat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57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Volvo Truck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23511" name="Group 6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223939"/>
              </p:ext>
            </p:extLst>
          </p:nvPr>
        </p:nvGraphicFramePr>
        <p:xfrm>
          <a:off x="4716016" y="1700809"/>
          <a:ext cx="3456384" cy="4597026"/>
        </p:xfrm>
        <a:graphic>
          <a:graphicData uri="http://schemas.openxmlformats.org/drawingml/2006/table">
            <a:tbl>
              <a:tblPr firstRow="1" firstCol="1" bandCol="1">
                <a:tableStyleId>{9DCAF9ED-07DC-4A11-8D7F-57B35C25682E}</a:tableStyleId>
              </a:tblPr>
              <a:tblGrid>
                <a:gridCol w="1684230"/>
                <a:gridCol w="1772154"/>
              </a:tblGrid>
              <a:tr h="29571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Vehicle brand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dealers</a:t>
                      </a: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Scania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UAZ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TAGAZ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GAZ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Mazda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Ssang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Yong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Chery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Peugeot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MAN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Mersedes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Geely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Citroen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Hummer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Suzuki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286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KAMAZ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Subcontracted work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en-US" altLang="ru-RU" sz="1800" dirty="0" smtClean="0">
                <a:solidFill>
                  <a:srgbClr val="FFC000"/>
                </a:solidFill>
              </a:rPr>
              <a:t>Subcontracted works</a:t>
            </a:r>
            <a:r>
              <a:rPr lang="en-US" altLang="ru-RU" sz="1800" dirty="0" smtClean="0"/>
              <a:t> can be considered during car repairs</a:t>
            </a:r>
            <a:endParaRPr lang="ru-RU" altLang="ru-RU" sz="1800" dirty="0" smtClean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73" y="2551583"/>
            <a:ext cx="5832475" cy="354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4437113"/>
            <a:ext cx="685964" cy="360040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13" idx="1"/>
            <a:endCxn id="12" idx="3"/>
          </p:cNvCxnSpPr>
          <p:nvPr/>
        </p:nvCxnSpPr>
        <p:spPr>
          <a:xfrm flipH="1" flipV="1">
            <a:off x="2411760" y="3248980"/>
            <a:ext cx="3564845" cy="1368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  <a:endCxn id="11" idx="3"/>
          </p:cNvCxnSpPr>
          <p:nvPr/>
        </p:nvCxnSpPr>
        <p:spPr>
          <a:xfrm flipH="1">
            <a:off x="2411760" y="4617133"/>
            <a:ext cx="1008112" cy="57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6" y="4941168"/>
            <a:ext cx="20162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Subcontracted work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996952"/>
            <a:ext cx="2016224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Subcontractor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6605" y="4437113"/>
            <a:ext cx="1043667" cy="360040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5616575" cy="346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Work time logging</a:t>
            </a:r>
            <a:endParaRPr lang="ru-RU" altLang="ru-RU" sz="2400" b="1" dirty="0" smtClean="0"/>
          </a:p>
        </p:txBody>
      </p:sp>
      <p:pic>
        <p:nvPicPr>
          <p:cNvPr id="43014" name="Picture 1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56745"/>
            <a:ext cx="5256213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3888" y="5157192"/>
            <a:ext cx="288032" cy="540060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14" idx="1"/>
            <a:endCxn id="13" idx="3"/>
          </p:cNvCxnSpPr>
          <p:nvPr/>
        </p:nvCxnSpPr>
        <p:spPr>
          <a:xfrm flipH="1" flipV="1">
            <a:off x="2339752" y="4402646"/>
            <a:ext cx="432049" cy="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1"/>
            <a:endCxn id="12" idx="3"/>
          </p:cNvCxnSpPr>
          <p:nvPr/>
        </p:nvCxnSpPr>
        <p:spPr>
          <a:xfrm flipH="1">
            <a:off x="2339752" y="542722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528" y="5101648"/>
            <a:ext cx="2016224" cy="651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Status of work execution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077072"/>
            <a:ext cx="2016224" cy="6511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Editing of work packages in Work Order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1" y="4299248"/>
            <a:ext cx="792088" cy="209872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"Alfa-Auto" allows to collect data on actual </a:t>
            </a:r>
            <a:r>
              <a:rPr lang="en-US" altLang="ru-RU" sz="1800" dirty="0" smtClean="0">
                <a:solidFill>
                  <a:srgbClr val="FFC000"/>
                </a:solidFill>
              </a:rPr>
              <a:t>time spent </a:t>
            </a:r>
            <a:r>
              <a:rPr lang="en-US" altLang="ru-RU" sz="1800" dirty="0" smtClean="0"/>
              <a:t>to perform work on repair</a:t>
            </a:r>
            <a:r>
              <a:rPr lang="ru-RU" altLang="ru-RU" sz="1800" dirty="0" smtClean="0"/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Workplace in auto-service</a:t>
            </a:r>
            <a:endParaRPr lang="ru-RU" altLang="ru-RU" sz="2400" b="1" dirty="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647147"/>
              </p:ext>
            </p:extLst>
          </p:nvPr>
        </p:nvGraphicFramePr>
        <p:xfrm>
          <a:off x="179512" y="1783357"/>
          <a:ext cx="8496944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1818"/>
            <a:ext cx="6768752" cy="360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eaLnBrk="1" hangingPunct="1"/>
            <a:r>
              <a:rPr lang="en-US" altLang="ru-RU" sz="2400" b="1" dirty="0">
                <a:solidFill>
                  <a:schemeClr val="bg1"/>
                </a:solidFill>
                <a:latin typeface="+mj-lt"/>
              </a:rPr>
              <a:t>Workplace in </a:t>
            </a:r>
            <a:r>
              <a:rPr lang="en-US" altLang="ru-RU" sz="2400" b="1" dirty="0" smtClean="0">
                <a:solidFill>
                  <a:schemeClr val="bg1"/>
                </a:solidFill>
                <a:latin typeface="+mj-lt"/>
              </a:rPr>
              <a:t>auto-service</a:t>
            </a:r>
            <a:r>
              <a:rPr lang="en-US" altLang="ru-RU" sz="2400" b="1" dirty="0" smtClean="0">
                <a:latin typeface="+mj-lt"/>
              </a:rPr>
              <a:t/>
            </a:r>
            <a:br>
              <a:rPr lang="en-US" altLang="ru-RU" sz="2400" b="1" dirty="0" smtClean="0">
                <a:latin typeface="+mj-lt"/>
              </a:rPr>
            </a:br>
            <a:r>
              <a:rPr lang="en-US" altLang="ru-RU" sz="2400" b="1" dirty="0" smtClean="0">
                <a:solidFill>
                  <a:schemeClr val="tx2"/>
                </a:solidFill>
                <a:latin typeface="+mj-lt"/>
              </a:rPr>
              <a:t>Functional panel: Customers and car</a:t>
            </a:r>
            <a:endParaRPr lang="ru-RU" altLang="ru-RU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9449" y="2570471"/>
            <a:ext cx="3211024" cy="1290577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30698" y="2924944"/>
            <a:ext cx="3349414" cy="1008112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22" idx="1"/>
            <a:endCxn id="17" idx="3"/>
          </p:cNvCxnSpPr>
          <p:nvPr/>
        </p:nvCxnSpPr>
        <p:spPr>
          <a:xfrm flipH="1" flipV="1">
            <a:off x="2051728" y="2240868"/>
            <a:ext cx="4430638" cy="218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1"/>
            <a:endCxn id="15" idx="3"/>
          </p:cNvCxnSpPr>
          <p:nvPr/>
        </p:nvCxnSpPr>
        <p:spPr>
          <a:xfrm flipH="1">
            <a:off x="2051728" y="3215760"/>
            <a:ext cx="3557721" cy="15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728" y="2961008"/>
            <a:ext cx="1872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List of car of selected customer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728" y="3681088"/>
            <a:ext cx="1872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List of </a:t>
            </a:r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customers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728" y="1700808"/>
            <a:ext cx="1872000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Customers selection, (appointed for today / waiting for car issue)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0698" y="3933056"/>
            <a:ext cx="3349414" cy="864096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8" idx="1"/>
            <a:endCxn id="20" idx="3"/>
          </p:cNvCxnSpPr>
          <p:nvPr/>
        </p:nvCxnSpPr>
        <p:spPr>
          <a:xfrm flipH="1">
            <a:off x="2051728" y="4365104"/>
            <a:ext cx="178970" cy="34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9728" y="4401168"/>
            <a:ext cx="1872000" cy="61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Information about customer’s last application and debt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Прямая со стрелкой 20"/>
          <p:cNvCxnSpPr>
            <a:stCxn id="12" idx="1"/>
            <a:endCxn id="16" idx="3"/>
          </p:cNvCxnSpPr>
          <p:nvPr/>
        </p:nvCxnSpPr>
        <p:spPr>
          <a:xfrm flipH="1">
            <a:off x="2051728" y="3429000"/>
            <a:ext cx="178970" cy="52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482366" y="2348880"/>
            <a:ext cx="2338105" cy="221591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09449" y="4797152"/>
            <a:ext cx="3211022" cy="7200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728" y="5949280"/>
            <a:ext cx="1872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Repair history of selected car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30698" y="4801652"/>
            <a:ext cx="3349414" cy="71558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>
            <a:stCxn id="46" idx="1"/>
            <a:endCxn id="48" idx="3"/>
          </p:cNvCxnSpPr>
          <p:nvPr/>
        </p:nvCxnSpPr>
        <p:spPr>
          <a:xfrm flipH="1">
            <a:off x="2051728" y="5159442"/>
            <a:ext cx="178970" cy="339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79728" y="5229200"/>
            <a:ext cx="1872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Customer’s contact information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Прямая со стрелкой 23"/>
          <p:cNvCxnSpPr>
            <a:stCxn id="23" idx="1"/>
            <a:endCxn id="25" idx="3"/>
          </p:cNvCxnSpPr>
          <p:nvPr/>
        </p:nvCxnSpPr>
        <p:spPr>
          <a:xfrm flipH="1">
            <a:off x="2051728" y="5157192"/>
            <a:ext cx="3557721" cy="106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34" y="2276872"/>
            <a:ext cx="6769546" cy="360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/>
              <a:t>Workplace in </a:t>
            </a:r>
            <a:r>
              <a:rPr lang="en-US" altLang="ru-RU" sz="2400" b="1" dirty="0" smtClean="0"/>
              <a:t>auto-service</a:t>
            </a:r>
            <a:br>
              <a:rPr lang="en-US" altLang="ru-RU" sz="2400" b="1" dirty="0" smtClean="0"/>
            </a:br>
            <a:r>
              <a:rPr lang="en-US" altLang="ru-RU" sz="2400" b="1" dirty="0">
                <a:solidFill>
                  <a:schemeClr val="tx2"/>
                </a:solidFill>
              </a:rPr>
              <a:t>Functional panel: </a:t>
            </a:r>
            <a:r>
              <a:rPr lang="en-US" altLang="ru-RU" sz="2400" b="1" dirty="0" smtClean="0">
                <a:solidFill>
                  <a:schemeClr val="tx2"/>
                </a:solidFill>
              </a:rPr>
              <a:t>Calculation</a:t>
            </a:r>
            <a:endParaRPr lang="ru-RU" alt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141213" y="2492896"/>
            <a:ext cx="1350667" cy="1290577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3" y="2492896"/>
            <a:ext cx="1908857" cy="2214276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21" idx="1"/>
            <a:endCxn id="16" idx="3"/>
          </p:cNvCxnSpPr>
          <p:nvPr/>
        </p:nvCxnSpPr>
        <p:spPr>
          <a:xfrm flipH="1" flipV="1">
            <a:off x="2015728" y="2312832"/>
            <a:ext cx="1548161" cy="69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1"/>
            <a:endCxn id="14" idx="3"/>
          </p:cNvCxnSpPr>
          <p:nvPr/>
        </p:nvCxnSpPr>
        <p:spPr>
          <a:xfrm flipH="1">
            <a:off x="2015728" y="3138185"/>
            <a:ext cx="125485" cy="110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9728" y="2853024"/>
            <a:ext cx="1836000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Customer, car, reason for repair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728" y="3789096"/>
            <a:ext cx="1836000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Selected spare parts and labors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728" y="1916832"/>
            <a:ext cx="1836000" cy="79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Selection of spare parts and labors for pre-calculation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1213" y="3830144"/>
            <a:ext cx="1350667" cy="877028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1"/>
            <a:endCxn id="19" idx="3"/>
          </p:cNvCxnSpPr>
          <p:nvPr/>
        </p:nvCxnSpPr>
        <p:spPr>
          <a:xfrm flipH="1">
            <a:off x="2015728" y="4268658"/>
            <a:ext cx="125485" cy="717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79728" y="4455114"/>
            <a:ext cx="1836000" cy="1062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Payment parameters (customer’s contract, discounts, prices)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9" y="2271305"/>
            <a:ext cx="864096" cy="221591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48262" y="5085184"/>
            <a:ext cx="1908857" cy="41401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stCxn id="22" idx="1"/>
            <a:endCxn id="24" idx="3"/>
          </p:cNvCxnSpPr>
          <p:nvPr/>
        </p:nvCxnSpPr>
        <p:spPr>
          <a:xfrm flipH="1">
            <a:off x="2015728" y="5292192"/>
            <a:ext cx="4932534" cy="621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9728" y="5661304"/>
            <a:ext cx="1836000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Total calculated cost of repair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Прямая со стрелкой 19"/>
          <p:cNvCxnSpPr>
            <a:stCxn id="11" idx="1"/>
            <a:endCxn id="15" idx="3"/>
          </p:cNvCxnSpPr>
          <p:nvPr/>
        </p:nvCxnSpPr>
        <p:spPr>
          <a:xfrm flipH="1">
            <a:off x="2015728" y="3600034"/>
            <a:ext cx="4932535" cy="441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352607" cy="382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/>
              <a:t>Workplace in </a:t>
            </a:r>
            <a:r>
              <a:rPr lang="en-US" altLang="ru-RU" sz="2400" b="1" dirty="0" smtClean="0"/>
              <a:t>auto-service</a:t>
            </a:r>
            <a:br>
              <a:rPr lang="en-US" altLang="ru-RU" sz="2400" b="1" dirty="0" smtClean="0"/>
            </a:br>
            <a:r>
              <a:rPr lang="en-US" altLang="ru-RU" sz="2400" b="1" dirty="0">
                <a:solidFill>
                  <a:schemeClr val="tx2"/>
                </a:solidFill>
              </a:rPr>
              <a:t>Functional panel: </a:t>
            </a:r>
            <a:r>
              <a:rPr lang="en-US" altLang="ru-RU" sz="2400" b="1" dirty="0" smtClean="0">
                <a:solidFill>
                  <a:schemeClr val="tx2"/>
                </a:solidFill>
              </a:rPr>
              <a:t>Appointment for repair</a:t>
            </a:r>
            <a:endParaRPr lang="ru-RU" alt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69451" y="4439895"/>
            <a:ext cx="1836000" cy="1059305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9" idx="0"/>
            <a:endCxn id="15" idx="2"/>
          </p:cNvCxnSpPr>
          <p:nvPr/>
        </p:nvCxnSpPr>
        <p:spPr>
          <a:xfrm flipH="1" flipV="1">
            <a:off x="1277744" y="2168792"/>
            <a:ext cx="384082" cy="229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7744" y="6139095"/>
            <a:ext cx="1980000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Works that must be planned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8380" y="6139096"/>
            <a:ext cx="1980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Detailed explanation of calendar colors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744" y="1556792"/>
            <a:ext cx="1980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Planning considering workshops and performers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3491" y="6139095"/>
            <a:ext cx="1980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Works, planned on workshops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596234"/>
            <a:ext cx="2273080" cy="952714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44883" y="2398672"/>
            <a:ext cx="1033885" cy="166232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93435" y="2564904"/>
            <a:ext cx="6282700" cy="103133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6" idx="2"/>
            <a:endCxn id="18" idx="0"/>
          </p:cNvCxnSpPr>
          <p:nvPr/>
        </p:nvCxnSpPr>
        <p:spPr>
          <a:xfrm>
            <a:off x="5967064" y="3523163"/>
            <a:ext cx="1266427" cy="2615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257993" y="2780928"/>
            <a:ext cx="5418141" cy="742235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20" idx="0"/>
          </p:cNvCxnSpPr>
          <p:nvPr/>
        </p:nvCxnSpPr>
        <p:spPr>
          <a:xfrm flipV="1">
            <a:off x="5534785" y="1866290"/>
            <a:ext cx="1269463" cy="698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768142" y="1560290"/>
            <a:ext cx="1980000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Planning calendar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Прямая со стрелкой 29"/>
          <p:cNvCxnSpPr>
            <a:endCxn id="13" idx="0"/>
          </p:cNvCxnSpPr>
          <p:nvPr/>
        </p:nvCxnSpPr>
        <p:spPr>
          <a:xfrm flipH="1">
            <a:off x="1277744" y="5499200"/>
            <a:ext cx="76857" cy="639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  <a:endCxn id="14" idx="0"/>
          </p:cNvCxnSpPr>
          <p:nvPr/>
        </p:nvCxnSpPr>
        <p:spPr>
          <a:xfrm>
            <a:off x="4268380" y="4548948"/>
            <a:ext cx="0" cy="1590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kern="0" dirty="0"/>
              <a:t>Workplace in auto-service</a:t>
            </a:r>
            <a:br>
              <a:rPr lang="en-US" altLang="ru-RU" kern="0" dirty="0"/>
            </a:br>
            <a:r>
              <a:rPr lang="en-US" altLang="ru-RU" dirty="0">
                <a:solidFill>
                  <a:schemeClr val="tx2"/>
                </a:solidFill>
              </a:rPr>
              <a:t>Functional panel: Appointment for </a:t>
            </a:r>
            <a:r>
              <a:rPr lang="en-US" altLang="ru-RU" dirty="0" smtClean="0">
                <a:solidFill>
                  <a:schemeClr val="tx2"/>
                </a:solidFill>
              </a:rPr>
              <a:t>repair</a:t>
            </a:r>
            <a:endParaRPr lang="ru-R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Vertical alignment </a:t>
            </a:r>
            <a:endParaRPr lang="ru-RU" altLang="ru-RU" sz="1800" dirty="0" smtClean="0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98725"/>
            <a:ext cx="8280598" cy="383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47" y="2264246"/>
            <a:ext cx="6950341" cy="369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/>
              <a:t>Workplace in </a:t>
            </a:r>
            <a:r>
              <a:rPr lang="en-US" altLang="ru-RU" sz="2400" b="1" dirty="0" smtClean="0"/>
              <a:t>auto-service</a:t>
            </a:r>
            <a:br>
              <a:rPr lang="en-US" altLang="ru-RU" sz="2400" b="1" dirty="0" smtClean="0"/>
            </a:br>
            <a:r>
              <a:rPr lang="en-US" altLang="ru-RU" sz="2400" b="1" dirty="0">
                <a:solidFill>
                  <a:schemeClr val="tx2"/>
                </a:solidFill>
              </a:rPr>
              <a:t>Functional panel: </a:t>
            </a:r>
            <a:r>
              <a:rPr lang="en-US" altLang="ru-RU" sz="2400" b="1" dirty="0" smtClean="0">
                <a:solidFill>
                  <a:schemeClr val="tx2"/>
                </a:solidFill>
              </a:rPr>
              <a:t>Automobile arrival</a:t>
            </a:r>
            <a:endParaRPr lang="ru-RU" alt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072860" y="3827783"/>
            <a:ext cx="1997894" cy="166246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238741"/>
            <a:ext cx="1997894" cy="198371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7" idx="1"/>
            <a:endCxn id="15" idx="3"/>
          </p:cNvCxnSpPr>
          <p:nvPr/>
        </p:nvCxnSpPr>
        <p:spPr>
          <a:xfrm flipH="1" flipV="1">
            <a:off x="1853716" y="2821979"/>
            <a:ext cx="2217038" cy="1088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  <a:endCxn id="13" idx="3"/>
          </p:cNvCxnSpPr>
          <p:nvPr/>
        </p:nvCxnSpPr>
        <p:spPr>
          <a:xfrm flipH="1" flipV="1">
            <a:off x="1853716" y="3910905"/>
            <a:ext cx="21914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9716" y="3550905"/>
            <a:ext cx="1584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Type of repair (as in Work Order)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716" y="4725224"/>
            <a:ext cx="1584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Status of Work Order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716" y="2420888"/>
            <a:ext cx="1584000" cy="8021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List of calculated labors and spare parts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Прямая со стрелкой 15"/>
          <p:cNvCxnSpPr>
            <a:stCxn id="10" idx="1"/>
            <a:endCxn id="14" idx="3"/>
          </p:cNvCxnSpPr>
          <p:nvPr/>
        </p:nvCxnSpPr>
        <p:spPr>
          <a:xfrm flipH="1">
            <a:off x="1853716" y="4337927"/>
            <a:ext cx="198004" cy="747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070754" y="2662214"/>
            <a:ext cx="4813345" cy="2497383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8" y="2132856"/>
            <a:ext cx="6912370" cy="367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/>
              <a:t>Workplace in </a:t>
            </a:r>
            <a:r>
              <a:rPr lang="en-US" altLang="ru-RU" sz="2400" b="1" dirty="0" smtClean="0"/>
              <a:t>auto-service</a:t>
            </a:r>
            <a:br>
              <a:rPr lang="en-US" altLang="ru-RU" sz="2400" b="1" dirty="0" smtClean="0"/>
            </a:br>
            <a:r>
              <a:rPr lang="en-US" altLang="ru-RU" sz="2400" b="1" dirty="0">
                <a:solidFill>
                  <a:schemeClr val="tx2"/>
                </a:solidFill>
              </a:rPr>
              <a:t>Functional panel: </a:t>
            </a:r>
            <a:r>
              <a:rPr lang="en-US" altLang="ru-RU" sz="2400" b="1" dirty="0" smtClean="0">
                <a:solidFill>
                  <a:schemeClr val="tx2"/>
                </a:solidFill>
              </a:rPr>
              <a:t>Work Order journal</a:t>
            </a:r>
            <a:endParaRPr lang="ru-RU" alt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0283" y="2493615"/>
            <a:ext cx="6753450" cy="2735585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12" idx="1"/>
            <a:endCxn id="11" idx="3"/>
          </p:cNvCxnSpPr>
          <p:nvPr/>
        </p:nvCxnSpPr>
        <p:spPr>
          <a:xfrm flipH="1">
            <a:off x="1907712" y="2237691"/>
            <a:ext cx="1584168" cy="4283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6" idx="1"/>
            <a:endCxn id="10" idx="0"/>
          </p:cNvCxnSpPr>
          <p:nvPr/>
        </p:nvCxnSpPr>
        <p:spPr>
          <a:xfrm flipH="1">
            <a:off x="1007712" y="3861408"/>
            <a:ext cx="1062571" cy="431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712" y="4293096"/>
            <a:ext cx="180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List of Work Orders and Calculations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712" y="2191204"/>
            <a:ext cx="1800000" cy="949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Search by customer, VIN, license plate number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132857"/>
            <a:ext cx="5219801" cy="209668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30" y="2204864"/>
            <a:ext cx="6877050" cy="365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dirty="0" smtClean="0"/>
              <a:t>Workplace in auto-service</a:t>
            </a:r>
            <a:br>
              <a:rPr lang="en-US" altLang="ru-RU" sz="2400" b="1" dirty="0" smtClean="0"/>
            </a:br>
            <a:r>
              <a:rPr lang="en-US" altLang="ru-RU" sz="2400" b="1" dirty="0">
                <a:solidFill>
                  <a:schemeClr val="tx2"/>
                </a:solidFill>
              </a:rPr>
              <a:t>Functional panel: </a:t>
            </a:r>
            <a:r>
              <a:rPr lang="en-US" altLang="ru-RU" sz="2400" b="1" dirty="0" smtClean="0">
                <a:solidFill>
                  <a:schemeClr val="tx2"/>
                </a:solidFill>
              </a:rPr>
              <a:t>Reports</a:t>
            </a:r>
            <a:endParaRPr lang="ru-RU" alt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032398" y="2417978"/>
            <a:ext cx="4752528" cy="3243269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13" idx="1"/>
            <a:endCxn id="12" idx="3"/>
          </p:cNvCxnSpPr>
          <p:nvPr/>
        </p:nvCxnSpPr>
        <p:spPr>
          <a:xfrm flipH="1" flipV="1">
            <a:off x="1762030" y="2834960"/>
            <a:ext cx="310857" cy="1204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  <a:endCxn id="11" idx="3"/>
          </p:cNvCxnSpPr>
          <p:nvPr/>
        </p:nvCxnSpPr>
        <p:spPr>
          <a:xfrm flipH="1">
            <a:off x="1762030" y="4039613"/>
            <a:ext cx="2270368" cy="9915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030" y="4797152"/>
            <a:ext cx="16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Formed report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30" y="2600960"/>
            <a:ext cx="1692000" cy="4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List of reports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2887" y="2417978"/>
            <a:ext cx="1635017" cy="3243269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Alfa-Auto user’s “portrait”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ru-RU" sz="1800" dirty="0" smtClean="0"/>
              <a:t>Alfa-Auto clients are automobile business companies with </a:t>
            </a:r>
            <a:r>
              <a:rPr lang="en-US" altLang="ru-RU" sz="1800" dirty="0" smtClean="0">
                <a:solidFill>
                  <a:srgbClr val="FFC000"/>
                </a:solidFill>
              </a:rPr>
              <a:t>various number of users</a:t>
            </a:r>
            <a:r>
              <a:rPr lang="en-US" altLang="ru-RU" sz="1800" dirty="0" smtClean="0"/>
              <a:t>. </a:t>
            </a:r>
            <a:endParaRPr lang="ru-RU" altLang="ru-RU" kern="0" dirty="0" smtClean="0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796136" y="5857527"/>
            <a:ext cx="2305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14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Data as of</a:t>
            </a:r>
            <a:r>
              <a:rPr lang="en-US" altLang="ru-RU" sz="14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ru-RU" sz="14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01.01.2013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20215849"/>
              </p:ext>
            </p:extLst>
          </p:nvPr>
        </p:nvGraphicFramePr>
        <p:xfrm>
          <a:off x="467544" y="2060848"/>
          <a:ext cx="73445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Auto-service monitor</a:t>
            </a:r>
            <a:endParaRPr lang="ru-RU" altLang="ru-RU" sz="2400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Customers can track readiness of automobiles using </a:t>
            </a:r>
            <a:r>
              <a:rPr lang="en-US" altLang="ru-RU" sz="1800" dirty="0" smtClean="0">
                <a:solidFill>
                  <a:srgbClr val="FFC000"/>
                </a:solidFill>
              </a:rPr>
              <a:t>auto-service monitor</a:t>
            </a:r>
            <a:r>
              <a:rPr lang="en-US" altLang="ru-RU" sz="1800" dirty="0" smtClean="0"/>
              <a:t>.</a:t>
            </a:r>
            <a:endParaRPr lang="ru-RU" altLang="ru-RU" sz="1800" dirty="0" smtClean="0"/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2439"/>
            <a:ext cx="7848600" cy="209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dirty="0"/>
              <a:t>Storage tires</a:t>
            </a:r>
            <a:endParaRPr lang="ru-RU" altLang="ru-RU" sz="24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Reception of tires for storage is implemented with the help of workplace </a:t>
            </a:r>
            <a:r>
              <a:rPr lang="en-US" altLang="ru-RU" sz="1800" dirty="0" smtClean="0">
                <a:solidFill>
                  <a:srgbClr val="FFC000"/>
                </a:solidFill>
              </a:rPr>
              <a:t>“Tire hotel”</a:t>
            </a:r>
            <a:endParaRPr lang="ru-RU" altLang="ru-RU" sz="1800" dirty="0" smtClean="0">
              <a:solidFill>
                <a:srgbClr val="FFC000"/>
              </a:solidFill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4" y="2875433"/>
            <a:ext cx="6696075" cy="321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9944" y="4293096"/>
            <a:ext cx="1353944" cy="277148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09944" y="4938005"/>
            <a:ext cx="1353944" cy="147219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7" idx="1"/>
            <a:endCxn id="15" idx="3"/>
          </p:cNvCxnSpPr>
          <p:nvPr/>
        </p:nvCxnSpPr>
        <p:spPr>
          <a:xfrm flipH="1" flipV="1">
            <a:off x="2069716" y="3285024"/>
            <a:ext cx="1494172" cy="649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1"/>
            <a:endCxn id="13" idx="3"/>
          </p:cNvCxnSpPr>
          <p:nvPr/>
        </p:nvCxnSpPr>
        <p:spPr>
          <a:xfrm flipH="1">
            <a:off x="2069716" y="4431670"/>
            <a:ext cx="1402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9716" y="4071670"/>
            <a:ext cx="180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Storage data of tires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716" y="5229200"/>
            <a:ext cx="180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Expiry date of tires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716" y="2925024"/>
            <a:ext cx="1800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Tires, their images, notes about defects, etc. 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Прямая со стрелкой 15"/>
          <p:cNvCxnSpPr>
            <a:stCxn id="10" idx="1"/>
            <a:endCxn id="14" idx="3"/>
          </p:cNvCxnSpPr>
          <p:nvPr/>
        </p:nvCxnSpPr>
        <p:spPr>
          <a:xfrm flipH="1">
            <a:off x="2069716" y="5011615"/>
            <a:ext cx="140228" cy="577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63888" y="3071261"/>
            <a:ext cx="5320211" cy="1725892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ru-RU" sz="1800" dirty="0"/>
              <a:t>S</a:t>
            </a:r>
            <a:r>
              <a:rPr lang="en-US" altLang="ru-RU" sz="1800" dirty="0" smtClean="0"/>
              <a:t>old </a:t>
            </a:r>
            <a:r>
              <a:rPr lang="en-US" altLang="ru-RU" sz="1800" dirty="0"/>
              <a:t>and elapsed time</a:t>
            </a:r>
            <a:endParaRPr lang="ru-RU" altLang="ru-RU" sz="1800" dirty="0" smtClean="0"/>
          </a:p>
          <a:p>
            <a:r>
              <a:rPr lang="en-US" altLang="ru-RU" sz="1800" dirty="0" smtClean="0"/>
              <a:t>Summary sheet</a:t>
            </a:r>
            <a:endParaRPr lang="ru-RU" altLang="ru-RU" sz="1800" dirty="0" smtClean="0"/>
          </a:p>
          <a:p>
            <a:r>
              <a:rPr lang="en-US" altLang="ru-RU" sz="1800" dirty="0" smtClean="0"/>
              <a:t>History on repair</a:t>
            </a:r>
            <a:endParaRPr lang="ru-RU" altLang="ru-RU" sz="1800" dirty="0" smtClean="0"/>
          </a:p>
          <a:p>
            <a:r>
              <a:rPr lang="en-US" altLang="ru-RU" sz="1800" dirty="0" smtClean="0"/>
              <a:t>Dynamics of auto-service</a:t>
            </a:r>
            <a:endParaRPr lang="ru-RU" altLang="ru-RU" sz="1800" dirty="0" smtClean="0"/>
          </a:p>
          <a:p>
            <a:r>
              <a:rPr lang="en-US" altLang="ru-RU" sz="1800" dirty="0" smtClean="0"/>
              <a:t>Execution of service campaigns</a:t>
            </a:r>
            <a:endParaRPr lang="ru-RU" altLang="ru-RU" sz="1800" dirty="0" smtClean="0"/>
          </a:p>
          <a:p>
            <a:r>
              <a:rPr lang="en-US" altLang="ru-RU" sz="1800" dirty="0" smtClean="0"/>
              <a:t>Analysis of lost customers</a:t>
            </a:r>
          </a:p>
          <a:p>
            <a:r>
              <a:rPr lang="en-US" altLang="ru-RU" sz="1800" dirty="0" smtClean="0"/>
              <a:t>Report on subcontracted works</a:t>
            </a:r>
          </a:p>
          <a:p>
            <a:r>
              <a:rPr lang="en-US" altLang="ru-RU" sz="1800" dirty="0"/>
              <a:t>H</a:t>
            </a:r>
            <a:r>
              <a:rPr lang="en-US" altLang="ru-RU" sz="1800" dirty="0" smtClean="0"/>
              <a:t>ours </a:t>
            </a:r>
            <a:r>
              <a:rPr lang="en-US" altLang="ru-RU" sz="1800" dirty="0"/>
              <a:t>worked mechanics</a:t>
            </a:r>
            <a:endParaRPr lang="ru-RU" altLang="ru-RU" sz="1800" dirty="0" smtClean="0"/>
          </a:p>
          <a:p>
            <a:endParaRPr lang="ru-RU" altLang="ru-RU" sz="1800" dirty="0" smtClean="0"/>
          </a:p>
          <a:p>
            <a:endParaRPr lang="ru-RU" altLang="ru-RU" sz="1800" dirty="0" smtClean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3" y="1844824"/>
            <a:ext cx="4186237" cy="243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52</a:t>
            </a:fld>
            <a:endParaRPr lang="ru-RU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Workshop reports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271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Car models and grades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178999"/>
              </p:ext>
            </p:extLst>
          </p:nvPr>
        </p:nvGraphicFramePr>
        <p:xfrm>
          <a:off x="179512" y="1772816"/>
          <a:ext cx="8466956" cy="181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103687" cy="181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8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3529012" cy="165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0"/>
          <p:cNvPicPr>
            <a:picLocks noChangeAspect="1" noChangeArrowheads="1"/>
          </p:cNvPicPr>
          <p:nvPr/>
        </p:nvPicPr>
        <p:blipFill>
          <a:blip r:embed="rId9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354388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1800" dirty="0" smtClean="0"/>
              <a:t>Car properties:</a:t>
            </a:r>
            <a:endParaRPr lang="ru-RU" altLang="ru-RU" sz="18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Model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Grade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VIN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Original VIN</a:t>
            </a:r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Body number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Chassis number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Engine number</a:t>
            </a:r>
            <a:r>
              <a:rPr lang="ru-RU" altLang="ru-RU" sz="1600" dirty="0" smtClean="0"/>
              <a:t> </a:t>
            </a:r>
            <a:endParaRPr lang="en-US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Motor vehicle certificate of title</a:t>
            </a:r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Color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License plate number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Mileage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Owner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r>
              <a:rPr lang="en-US" altLang="ru-RU" sz="1600" dirty="0" smtClean="0"/>
              <a:t>Options and set equipment</a:t>
            </a:r>
            <a:endParaRPr lang="ru-RU" altLang="ru-RU" sz="1600" dirty="0" smtClean="0"/>
          </a:p>
          <a:p>
            <a:pPr lvl="1">
              <a:lnSpc>
                <a:spcPct val="90000"/>
              </a:lnSpc>
            </a:pPr>
            <a:endParaRPr lang="ru-RU" altLang="ru-RU" sz="1600" dirty="0" smtClean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3" y="1844824"/>
            <a:ext cx="4186237" cy="32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54</a:t>
            </a:fld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Car characteristics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925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783357"/>
            <a:ext cx="4464496" cy="4453955"/>
          </a:xfrm>
        </p:spPr>
        <p:txBody>
          <a:bodyPr/>
          <a:lstStyle/>
          <a:p>
            <a:r>
              <a:rPr lang="en-US" altLang="ru-RU" sz="1800" dirty="0" smtClean="0"/>
              <a:t>Orders are classified: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Orders for customer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Orders under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Trade-In</a:t>
            </a:r>
            <a:endParaRPr lang="ru-RU" altLang="ru-RU" sz="1600" dirty="0" smtClean="0"/>
          </a:p>
          <a:p>
            <a:endParaRPr lang="ru-RU" altLang="ru-RU" sz="1600" dirty="0" smtClean="0"/>
          </a:p>
          <a:p>
            <a:r>
              <a:rPr lang="en-US" altLang="ru-RU" sz="1800" dirty="0" smtClean="0"/>
              <a:t>Existing order can be canceled or re-issued for another customer</a:t>
            </a:r>
            <a:endParaRPr lang="ru-RU" altLang="ru-RU" sz="1800" dirty="0" smtClean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3" y="1868024"/>
            <a:ext cx="4186237" cy="350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55</a:t>
            </a:fld>
            <a:endParaRPr lang="ru-R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Customer’s car order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1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27" y="2708920"/>
            <a:ext cx="5976937" cy="357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/>
              <a:t>Customer’s </a:t>
            </a:r>
            <a:r>
              <a:rPr lang="en-US" altLang="ru-RU" sz="2400" b="1" dirty="0" smtClean="0"/>
              <a:t>car order</a:t>
            </a:r>
            <a:endParaRPr lang="ru-RU" altLang="ru-RU" sz="2400" b="1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Car selection in orders takes into account car </a:t>
            </a:r>
            <a:r>
              <a:rPr lang="en-US" altLang="ru-RU" sz="1800" dirty="0" smtClean="0">
                <a:solidFill>
                  <a:srgbClr val="FFC000"/>
                </a:solidFill>
              </a:rPr>
              <a:t>available in stock</a:t>
            </a:r>
            <a:r>
              <a:rPr lang="en-US" altLang="ru-RU" sz="1800" dirty="0" smtClean="0"/>
              <a:t> and car that were </a:t>
            </a:r>
            <a:r>
              <a:rPr lang="en-US" altLang="ru-RU" sz="1800" dirty="0" smtClean="0">
                <a:solidFill>
                  <a:srgbClr val="FFC000"/>
                </a:solidFill>
              </a:rPr>
              <a:t>ordered</a:t>
            </a:r>
            <a:r>
              <a:rPr lang="en-US" altLang="ru-RU" sz="1800" dirty="0" smtClean="0"/>
              <a:t> but haven’t arrived yet.</a:t>
            </a:r>
            <a:endParaRPr lang="ru-RU" altLang="ru-RU" sz="1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771526" y="4158147"/>
            <a:ext cx="5976937" cy="828091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13" idx="1"/>
            <a:endCxn id="12" idx="3"/>
          </p:cNvCxnSpPr>
          <p:nvPr/>
        </p:nvCxnSpPr>
        <p:spPr>
          <a:xfrm flipH="1">
            <a:off x="2339478" y="3599614"/>
            <a:ext cx="4320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  <a:endCxn id="11" idx="3"/>
          </p:cNvCxnSpPr>
          <p:nvPr/>
        </p:nvCxnSpPr>
        <p:spPr>
          <a:xfrm flipH="1">
            <a:off x="2339478" y="457219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254" y="4248193"/>
            <a:ext cx="2016224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Car list after selection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254" y="3275614"/>
            <a:ext cx="201622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Car search by model, grade, showroom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527" y="3293109"/>
            <a:ext cx="2664569" cy="613010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Operations with the car</a:t>
            </a:r>
            <a:endParaRPr lang="ru-RU" altLang="ru-RU" sz="24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008078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4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Test drive</a:t>
            </a:r>
            <a:endParaRPr lang="ru-RU" altLang="ru-RU" sz="2400" b="1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Appointments for </a:t>
            </a:r>
            <a:r>
              <a:rPr lang="en-US" altLang="ru-RU" sz="1800" dirty="0" smtClean="0">
                <a:solidFill>
                  <a:srgbClr val="FFC000"/>
                </a:solidFill>
              </a:rPr>
              <a:t>test drives</a:t>
            </a:r>
            <a:endParaRPr lang="ru-RU" altLang="ru-RU" sz="2000" dirty="0" smtClean="0">
              <a:solidFill>
                <a:srgbClr val="FFC000"/>
              </a:solidFill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95" y="2348881"/>
            <a:ext cx="5543153" cy="398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61295" y="4065006"/>
            <a:ext cx="1798737" cy="636254"/>
          </a:xfrm>
          <a:prstGeom prst="rect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14" idx="1"/>
            <a:endCxn id="13" idx="3"/>
          </p:cNvCxnSpPr>
          <p:nvPr/>
        </p:nvCxnSpPr>
        <p:spPr>
          <a:xfrm flipH="1" flipV="1">
            <a:off x="2771800" y="2816896"/>
            <a:ext cx="2088232" cy="816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1"/>
            <a:endCxn id="12" idx="3"/>
          </p:cNvCxnSpPr>
          <p:nvPr/>
        </p:nvCxnSpPr>
        <p:spPr>
          <a:xfrm flipH="1">
            <a:off x="2771800" y="4383133"/>
            <a:ext cx="289495" cy="42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5576" y="4101960"/>
            <a:ext cx="2016224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Customer, car for test drive, route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492896"/>
            <a:ext cx="201622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7313"/>
            <a:r>
              <a:rPr lang="en-US" altLang="ru-RU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Calendar of planned test drives</a:t>
            </a:r>
            <a:endParaRPr lang="ru-RU" altLang="ru-RU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2564904"/>
            <a:ext cx="2880320" cy="2136356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Car showroom reports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0782"/>
              </p:ext>
            </p:extLst>
          </p:nvPr>
        </p:nvGraphicFramePr>
        <p:xfrm>
          <a:off x="179512" y="1783358"/>
          <a:ext cx="8496944" cy="193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5482"/>
            <a:ext cx="6840537" cy="270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7956442"/>
              </p:ext>
            </p:extLst>
          </p:nvPr>
        </p:nvGraphicFramePr>
        <p:xfrm>
          <a:off x="179388" y="1782763"/>
          <a:ext cx="4176712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Alfa-Auto </a:t>
            </a:r>
            <a:r>
              <a:rPr lang="en-US" altLang="ru-RU" sz="2400" b="1" dirty="0" smtClean="0">
                <a:solidFill>
                  <a:schemeClr val="accent3"/>
                </a:solidFill>
                <a:latin typeface="Century" panose="02040604050505020304" pitchFamily="18" charset="0"/>
              </a:rPr>
              <a:t>geography</a:t>
            </a:r>
            <a:endParaRPr lang="ru-RU" altLang="ru-RU" sz="2400" b="1" dirty="0" smtClean="0">
              <a:solidFill>
                <a:schemeClr val="accent3"/>
              </a:solidFill>
              <a:latin typeface="Century" panose="02040604050505020304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00" y="2005263"/>
            <a:ext cx="4104762" cy="4009524"/>
          </a:xfrm>
        </p:spPr>
      </p:pic>
    </p:spTree>
    <p:extLst>
      <p:ext uri="{BB962C8B-B14F-4D97-AF65-F5344CB8AC3E}">
        <p14:creationId xmlns:p14="http://schemas.microsoft.com/office/powerpoint/2010/main" val="819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ru-RU" sz="1800" dirty="0" smtClean="0"/>
              <a:t>Set of documents: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Advance report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Set-off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Correcting debt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Deed of Payment Reconciliation</a:t>
            </a:r>
            <a:endParaRPr lang="ru-RU" altLang="ru-RU" sz="1600" dirty="0" smtClean="0"/>
          </a:p>
          <a:p>
            <a:r>
              <a:rPr lang="en-US" altLang="ru-RU" sz="1800" dirty="0" smtClean="0"/>
              <a:t>Reports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Mutual settlements with contractors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Repayment of debt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Dynamic of debts</a:t>
            </a:r>
            <a:endParaRPr lang="ru-RU" altLang="ru-RU" sz="1600" dirty="0" smtClean="0"/>
          </a:p>
          <a:p>
            <a:pPr lvl="1"/>
            <a:r>
              <a:rPr lang="en-US" altLang="ru-RU" sz="1600" dirty="0"/>
              <a:t>A</a:t>
            </a:r>
            <a:r>
              <a:rPr lang="en-US" altLang="ru-RU" sz="1600" dirty="0" smtClean="0"/>
              <a:t>ge </a:t>
            </a:r>
            <a:r>
              <a:rPr lang="en-US" altLang="ru-RU" sz="1600" dirty="0"/>
              <a:t>of </a:t>
            </a:r>
            <a:r>
              <a:rPr lang="en-US" altLang="ru-RU" sz="1600" dirty="0" smtClean="0"/>
              <a:t>debts</a:t>
            </a:r>
            <a:endParaRPr lang="ru-RU" altLang="ru-RU" sz="1600" dirty="0" smtClean="0"/>
          </a:p>
          <a:p>
            <a:pPr lvl="1"/>
            <a:endParaRPr lang="ru-RU" altLang="ru-RU" sz="1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60</a:t>
            </a:fld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Mutual settlements</a:t>
            </a:r>
            <a:endParaRPr lang="ru-RU" altLang="ru-RU" sz="2400" b="1" dirty="0" smtClean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28367"/>
            <a:ext cx="4186237" cy="178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Movement of funds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77038"/>
              </p:ext>
            </p:extLst>
          </p:nvPr>
        </p:nvGraphicFramePr>
        <p:xfrm>
          <a:off x="179512" y="1783357"/>
          <a:ext cx="8496944" cy="21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59" y="4020929"/>
            <a:ext cx="5472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Income and expenses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887374"/>
              </p:ext>
            </p:extLst>
          </p:nvPr>
        </p:nvGraphicFramePr>
        <p:xfrm>
          <a:off x="179512" y="1783357"/>
          <a:ext cx="8496944" cy="164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4490"/>
            <a:ext cx="5041900" cy="24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8"/>
          <p:cNvPicPr>
            <a:picLocks noChangeAspect="1" noChangeArrowheads="1"/>
          </p:cNvPicPr>
          <p:nvPr/>
        </p:nvPicPr>
        <p:blipFill>
          <a:blip r:embed="rId8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3186"/>
            <a:ext cx="5256212" cy="24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Budgeting</a:t>
            </a:r>
            <a:endParaRPr lang="ru-RU" altLang="ru-RU" sz="2400" b="1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76731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ru-RU" sz="1800" dirty="0" smtClean="0">
                <a:solidFill>
                  <a:srgbClr val="FFC000"/>
                </a:solidFill>
              </a:rPr>
              <a:t>Event</a:t>
            </a:r>
            <a:r>
              <a:rPr lang="en-US" altLang="ru-RU" sz="1800" dirty="0" smtClean="0"/>
              <a:t> – document for registration of contacts with customers: meetings, calls, letters and etc.</a:t>
            </a:r>
            <a:endParaRPr lang="ru-RU" altLang="ru-RU" sz="1800" dirty="0" smtClean="0"/>
          </a:p>
          <a:p>
            <a:endParaRPr lang="ru-RU" altLang="ru-RU" sz="1800" dirty="0" smtClean="0"/>
          </a:p>
          <a:p>
            <a:r>
              <a:rPr lang="en-US" altLang="ru-RU" sz="1800" dirty="0" smtClean="0">
                <a:solidFill>
                  <a:srgbClr val="FFC000"/>
                </a:solidFill>
              </a:rPr>
              <a:t>Email</a:t>
            </a:r>
            <a:r>
              <a:rPr lang="en-US" altLang="ru-RU" sz="1800" dirty="0" smtClean="0"/>
              <a:t> – reports and printing forms can be sent by e-mails</a:t>
            </a:r>
          </a:p>
          <a:p>
            <a:endParaRPr lang="ru-RU" altLang="ru-RU" sz="1800" dirty="0" smtClean="0"/>
          </a:p>
          <a:p>
            <a:r>
              <a:rPr lang="en-US" altLang="ru-RU" sz="1800" dirty="0" smtClean="0">
                <a:solidFill>
                  <a:srgbClr val="FFC000"/>
                </a:solidFill>
              </a:rPr>
              <a:t>SMS</a:t>
            </a:r>
            <a:r>
              <a:rPr lang="en-US" altLang="ru-RU" sz="1800" dirty="0" smtClean="0"/>
              <a:t> – messages can be sent under documents (using </a:t>
            </a:r>
            <a:r>
              <a:rPr lang="en-US" altLang="ru-RU" sz="1800" dirty="0" smtClean="0">
                <a:hlinkClick r:id="rId2"/>
              </a:rPr>
              <a:t>www.sms4b.ru</a:t>
            </a:r>
            <a:r>
              <a:rPr lang="en-US" altLang="ru-RU" sz="1800" dirty="0" smtClean="0"/>
              <a:t>)</a:t>
            </a:r>
            <a:endParaRPr lang="ru-RU" altLang="ru-RU" sz="1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64</a:t>
            </a:fld>
            <a:endParaRPr lang="ru-RU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Customer relationship</a:t>
            </a:r>
            <a:endParaRPr lang="ru-RU" altLang="ru-RU" sz="2400" b="1" dirty="0" smtClean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3"/>
          <a:stretch/>
        </p:blipFill>
        <p:spPr bwMode="auto">
          <a:xfrm>
            <a:off x="4500563" y="1916832"/>
            <a:ext cx="4186237" cy="199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ru-RU" sz="1800" dirty="0" smtClean="0"/>
              <a:t>Documents: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Putting into service</a:t>
            </a:r>
          </a:p>
          <a:p>
            <a:pPr lvl="1"/>
            <a:r>
              <a:rPr lang="en-US" altLang="ru-RU" sz="1600" dirty="0" smtClean="0"/>
              <a:t>Movement of assets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Assets write-off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Disposal of assets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Asset servicing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Depreciation</a:t>
            </a:r>
            <a:endParaRPr lang="ru-RU" altLang="ru-RU" sz="1600" dirty="0" smtClean="0"/>
          </a:p>
          <a:p>
            <a:r>
              <a:rPr lang="en-US" altLang="ru-RU" sz="1800" dirty="0" smtClean="0"/>
              <a:t>Reports: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Balances and turnovers of </a:t>
            </a:r>
          </a:p>
          <a:p>
            <a:pPr marL="457200" lvl="1" indent="0">
              <a:buNone/>
            </a:pPr>
            <a:r>
              <a:rPr lang="en-US" altLang="ru-RU" sz="1600" dirty="0" smtClean="0"/>
              <a:t>assets</a:t>
            </a:r>
          </a:p>
          <a:p>
            <a:pPr lvl="1"/>
            <a:r>
              <a:rPr lang="en-US" altLang="ru-RU" sz="1600" dirty="0" smtClean="0"/>
              <a:t>History of assets</a:t>
            </a:r>
            <a:endParaRPr lang="ru-RU" altLang="ru-RU" sz="1600" dirty="0" smtClean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3" y="1916832"/>
            <a:ext cx="4186237" cy="330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65</a:t>
            </a:fld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Other assets </a:t>
            </a: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460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Managing and service</a:t>
            </a:r>
            <a:endParaRPr lang="ru-RU" altLang="ru-RU" sz="24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21516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Connectivity to shop equipment:</a:t>
            </a:r>
          </a:p>
          <a:p>
            <a:pPr lvl="1"/>
            <a:r>
              <a:rPr lang="en-US" sz="1600" dirty="0"/>
              <a:t>Fiscal </a:t>
            </a:r>
            <a:r>
              <a:rPr lang="en-US" sz="1600" dirty="0" smtClean="0"/>
              <a:t>recorders</a:t>
            </a:r>
            <a:endParaRPr lang="ru-RU" sz="1600" dirty="0" smtClean="0"/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ash </a:t>
            </a:r>
            <a:r>
              <a:rPr lang="en-US" sz="1600" dirty="0"/>
              <a:t>register</a:t>
            </a:r>
          </a:p>
          <a:p>
            <a:pPr lvl="1"/>
            <a:r>
              <a:rPr lang="en-US" sz="1600" dirty="0"/>
              <a:t>Data acquisition terminal</a:t>
            </a:r>
          </a:p>
          <a:p>
            <a:pPr lvl="1"/>
            <a:r>
              <a:rPr lang="en-US" sz="1600" dirty="0"/>
              <a:t>Magnetic Card Reader</a:t>
            </a:r>
          </a:p>
          <a:p>
            <a:pPr lvl="1"/>
            <a:r>
              <a:rPr lang="en-US" sz="1600" dirty="0"/>
              <a:t>Barcode scanners</a:t>
            </a:r>
          </a:p>
          <a:p>
            <a:pPr lvl="1"/>
            <a:r>
              <a:rPr lang="en-US" sz="1600" dirty="0"/>
              <a:t>Label Printers</a:t>
            </a:r>
          </a:p>
          <a:p>
            <a:pPr lvl="1"/>
            <a:r>
              <a:rPr lang="en-US" sz="1600" dirty="0"/>
              <a:t>Customer display panel</a:t>
            </a:r>
          </a:p>
          <a:p>
            <a:pPr lvl="1"/>
            <a:r>
              <a:rPr lang="en-US" sz="1600" dirty="0" smtClean="0"/>
              <a:t>GSM-gateway</a:t>
            </a:r>
            <a:endParaRPr lang="ru-RU" altLang="ru-RU" sz="12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67</a:t>
            </a:fld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Shop equipment</a:t>
            </a:r>
            <a:endParaRPr lang="ru-RU" altLang="ru-RU" sz="2400" dirty="0" smtClean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96696"/>
            <a:ext cx="4186237" cy="174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6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Activity analysis of business </a:t>
            </a:r>
            <a:r>
              <a:rPr lang="en-US" sz="2400" b="1" dirty="0" smtClean="0"/>
              <a:t>organization</a:t>
            </a:r>
            <a:endParaRPr lang="ru-RU" altLang="ru-RU" sz="2400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520383"/>
              </p:ext>
            </p:extLst>
          </p:nvPr>
        </p:nvGraphicFramePr>
        <p:xfrm>
          <a:off x="179512" y="1628801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Tools for customer capture</a:t>
            </a:r>
            <a:endParaRPr lang="ru-RU" altLang="ru-RU" sz="2400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869641"/>
              </p:ext>
            </p:extLst>
          </p:nvPr>
        </p:nvGraphicFramePr>
        <p:xfrm>
          <a:off x="323528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Main purposes of implementing “Alfa-Auto”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82246"/>
              </p:ext>
            </p:extLst>
          </p:nvPr>
        </p:nvGraphicFramePr>
        <p:xfrm>
          <a:off x="251520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Commercial information protection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492688"/>
              </p:ext>
            </p:extLst>
          </p:nvPr>
        </p:nvGraphicFramePr>
        <p:xfrm>
          <a:off x="251520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Integration with other applications</a:t>
            </a:r>
            <a:endParaRPr lang="ru-RU" altLang="ru-RU" sz="2400" b="1" dirty="0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1266"/>
              </p:ext>
            </p:extLst>
          </p:nvPr>
        </p:nvGraphicFramePr>
        <p:xfrm>
          <a:off x="179512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Technical support and updates</a:t>
            </a:r>
            <a:endParaRPr lang="ru-RU" altLang="ru-RU" sz="2400" b="1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Within </a:t>
            </a:r>
            <a:r>
              <a:rPr lang="en-US" altLang="ru-RU" sz="1800" dirty="0" smtClean="0">
                <a:solidFill>
                  <a:srgbClr val="FFC000"/>
                </a:solidFill>
              </a:rPr>
              <a:t>3 months</a:t>
            </a:r>
            <a:r>
              <a:rPr lang="en-US" altLang="ru-RU" sz="1800" dirty="0" smtClean="0"/>
              <a:t> after registration – </a:t>
            </a:r>
            <a:r>
              <a:rPr lang="en-US" altLang="ru-RU" sz="1800" dirty="0" smtClean="0">
                <a:solidFill>
                  <a:srgbClr val="FFC000"/>
                </a:solidFill>
              </a:rPr>
              <a:t>for free</a:t>
            </a:r>
          </a:p>
          <a:p>
            <a:r>
              <a:rPr lang="en-US" altLang="ru-RU" sz="1800" dirty="0" smtClean="0"/>
              <a:t>Cost of annual support </a:t>
            </a:r>
          </a:p>
          <a:p>
            <a:pPr lvl="1"/>
            <a:r>
              <a:rPr lang="en-US" altLang="ru-RU" sz="1600" dirty="0"/>
              <a:t>User support. Level </a:t>
            </a:r>
            <a:r>
              <a:rPr lang="en-US" altLang="ru-RU" sz="1600" dirty="0" smtClean="0"/>
              <a:t>“Standard” – </a:t>
            </a:r>
            <a:r>
              <a:rPr lang="en-US" altLang="ru-RU" sz="1600" dirty="0" smtClean="0">
                <a:solidFill>
                  <a:srgbClr val="FFC000"/>
                </a:solidFill>
              </a:rPr>
              <a:t>7 500 rub</a:t>
            </a:r>
            <a:endParaRPr lang="ru-RU" altLang="ru-RU" sz="1600" dirty="0" smtClean="0">
              <a:solidFill>
                <a:srgbClr val="FFC000"/>
              </a:solidFill>
            </a:endParaRPr>
          </a:p>
          <a:p>
            <a:pPr lvl="1"/>
            <a:r>
              <a:rPr lang="en-US" altLang="ru-RU" sz="1600" dirty="0"/>
              <a:t>User support. Level </a:t>
            </a:r>
            <a:r>
              <a:rPr lang="en-US" altLang="ru-RU" sz="1600" dirty="0" smtClean="0"/>
              <a:t>“Prof”</a:t>
            </a:r>
            <a:r>
              <a:rPr lang="ru-RU" altLang="ru-RU" sz="1600" dirty="0" smtClean="0"/>
              <a:t> – </a:t>
            </a:r>
            <a:r>
              <a:rPr lang="ru-RU" altLang="ru-RU" sz="1600" dirty="0" smtClean="0">
                <a:solidFill>
                  <a:srgbClr val="FFC000"/>
                </a:solidFill>
              </a:rPr>
              <a:t>12 500 </a:t>
            </a:r>
            <a:r>
              <a:rPr lang="en-US" altLang="ru-RU" sz="1600" dirty="0" smtClean="0">
                <a:solidFill>
                  <a:srgbClr val="FFC000"/>
                </a:solidFill>
              </a:rPr>
              <a:t>rub</a:t>
            </a:r>
            <a:endParaRPr lang="ru-RU" altLang="ru-RU" sz="1600" dirty="0" smtClean="0">
              <a:solidFill>
                <a:srgbClr val="FFC000"/>
              </a:solidFill>
            </a:endParaRPr>
          </a:p>
          <a:p>
            <a:pPr lvl="1"/>
            <a:r>
              <a:rPr lang="en-US" altLang="ru-RU" sz="1600" dirty="0"/>
              <a:t>User support. Level </a:t>
            </a:r>
            <a:r>
              <a:rPr lang="en-US" altLang="ru-RU" sz="1600" dirty="0" smtClean="0"/>
              <a:t>“Corp”</a:t>
            </a:r>
            <a:r>
              <a:rPr lang="ru-RU" altLang="ru-RU" sz="1600" dirty="0" smtClean="0"/>
              <a:t> – </a:t>
            </a:r>
            <a:r>
              <a:rPr lang="ru-RU" altLang="ru-RU" sz="1600" dirty="0" smtClean="0">
                <a:solidFill>
                  <a:srgbClr val="FFC000"/>
                </a:solidFill>
              </a:rPr>
              <a:t>34 600</a:t>
            </a:r>
            <a:r>
              <a:rPr lang="en-US" altLang="ru-RU" sz="1600" dirty="0" smtClean="0">
                <a:solidFill>
                  <a:srgbClr val="FFC000"/>
                </a:solidFill>
              </a:rPr>
              <a:t> rub</a:t>
            </a:r>
            <a:endParaRPr lang="ru-RU" altLang="ru-RU" sz="1600" dirty="0" smtClean="0">
              <a:solidFill>
                <a:srgbClr val="FFC000"/>
              </a:solidFill>
            </a:endParaRPr>
          </a:p>
          <a:p>
            <a:r>
              <a:rPr lang="en-US" altLang="ru-RU" sz="1800" dirty="0"/>
              <a:t>User support</a:t>
            </a:r>
            <a:r>
              <a:rPr lang="en-US" altLang="ru-RU" sz="1800" dirty="0" smtClean="0"/>
              <a:t>:</a:t>
            </a:r>
            <a:endParaRPr lang="ru-RU" altLang="ru-RU" sz="1800" dirty="0" smtClean="0"/>
          </a:p>
          <a:p>
            <a:pPr lvl="1"/>
            <a:r>
              <a:rPr lang="en-US" altLang="ru-RU" sz="1600" dirty="0" smtClean="0"/>
              <a:t>Consultations by phone on work days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from</a:t>
            </a:r>
            <a:r>
              <a:rPr lang="ru-RU" altLang="ru-RU" sz="1600" dirty="0" smtClean="0"/>
              <a:t> </a:t>
            </a:r>
            <a:r>
              <a:rPr lang="ru-RU" altLang="ru-RU" sz="1600" dirty="0" smtClean="0">
                <a:solidFill>
                  <a:srgbClr val="FFC000"/>
                </a:solidFill>
              </a:rPr>
              <a:t>10:00 </a:t>
            </a:r>
            <a:r>
              <a:rPr lang="en-US" altLang="ru-RU" sz="1600" dirty="0" smtClean="0">
                <a:solidFill>
                  <a:schemeClr val="tx1"/>
                </a:solidFill>
              </a:rPr>
              <a:t>to</a:t>
            </a:r>
            <a:r>
              <a:rPr lang="ru-RU" altLang="ru-RU" sz="1600" dirty="0" smtClean="0">
                <a:solidFill>
                  <a:srgbClr val="FFC000"/>
                </a:solidFill>
              </a:rPr>
              <a:t> 18:00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Moscow time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Email support: </a:t>
            </a:r>
            <a:r>
              <a:rPr lang="en-US" altLang="ru-RU" sz="1600" dirty="0" smtClean="0">
                <a:hlinkClick r:id="rId2"/>
              </a:rPr>
              <a:t>alfa@rarus.ru</a:t>
            </a:r>
            <a:endParaRPr lang="ru-RU" altLang="ru-RU" sz="1600" dirty="0" smtClean="0"/>
          </a:p>
          <a:p>
            <a:pPr lvl="1"/>
            <a:r>
              <a:rPr lang="en-US" altLang="ru-RU" sz="1600" dirty="0" smtClean="0"/>
              <a:t>Support </a:t>
            </a:r>
            <a:r>
              <a:rPr lang="en-US" altLang="ru-RU" sz="1600" dirty="0"/>
              <a:t>with the use of </a:t>
            </a:r>
            <a:r>
              <a:rPr lang="en-US" altLang="ru-RU" sz="1600" dirty="0">
                <a:solidFill>
                  <a:srgbClr val="FFC000"/>
                </a:solidFill>
              </a:rPr>
              <a:t>remote access</a:t>
            </a:r>
            <a:r>
              <a:rPr lang="ru-RU" altLang="ru-RU" sz="16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en-US" altLang="ru-RU" sz="1600" dirty="0"/>
              <a:t>Providing updates</a:t>
            </a:r>
            <a:r>
              <a:rPr lang="ru-RU" altLang="ru-RU" sz="1600" dirty="0" smtClean="0"/>
              <a:t> (</a:t>
            </a:r>
            <a:r>
              <a:rPr lang="en-US" altLang="ru-RU" sz="1600" dirty="0" smtClean="0"/>
              <a:t>registration required </a:t>
            </a:r>
            <a:r>
              <a:rPr lang="ru-RU" altLang="ru-RU" sz="1600" dirty="0" smtClean="0"/>
              <a:t> </a:t>
            </a:r>
            <a:r>
              <a:rPr lang="en-US" altLang="ru-RU" sz="1600" dirty="0" smtClean="0">
                <a:hlinkClick r:id="rId3"/>
              </a:rPr>
              <a:t>http://update.rarus.ru</a:t>
            </a:r>
            <a:r>
              <a:rPr lang="ru-RU" altLang="ru-RU" sz="1600" dirty="0" smtClean="0"/>
              <a:t>)</a:t>
            </a:r>
            <a:endParaRPr lang="ru-RU" altLang="ru-RU" sz="1600" i="1" dirty="0" smtClean="0">
              <a:solidFill>
                <a:srgbClr val="FF9933"/>
              </a:solidFill>
            </a:endParaRPr>
          </a:p>
          <a:p>
            <a:pPr lvl="1"/>
            <a:endParaRPr lang="ru-RU" altLang="ru-RU" sz="14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Price list</a:t>
            </a:r>
            <a:endParaRPr lang="ru-RU" altLang="ru-RU" sz="2400" b="1" dirty="0" smtClean="0"/>
          </a:p>
        </p:txBody>
      </p:sp>
      <p:sp>
        <p:nvSpPr>
          <p:cNvPr id="7577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179512" y="1783357"/>
            <a:ext cx="8496944" cy="4453955"/>
          </a:xfrm>
          <a:noFill/>
        </p:spPr>
        <p:txBody>
          <a:bodyPr>
            <a:normAutofit/>
          </a:bodyPr>
          <a:lstStyle/>
          <a:p>
            <a:r>
              <a:rPr lang="en-US" altLang="ru-RU" sz="1800" dirty="0" smtClean="0"/>
              <a:t>Basic supply</a:t>
            </a:r>
            <a:r>
              <a:rPr lang="ru-RU" altLang="ru-RU" sz="1800" dirty="0" smtClean="0"/>
              <a:t>:</a:t>
            </a:r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73</a:t>
            </a:fld>
            <a:endParaRPr lang="ru-RU"/>
          </a:p>
        </p:txBody>
      </p:sp>
      <p:sp>
        <p:nvSpPr>
          <p:cNvPr id="75780" name="Rectangle 3"/>
          <p:cNvSpPr>
            <a:spLocks noChangeAspect="1" noChangeArrowheads="1"/>
          </p:cNvSpPr>
          <p:nvPr/>
        </p:nvSpPr>
        <p:spPr bwMode="auto">
          <a:xfrm>
            <a:off x="684088" y="5876925"/>
            <a:ext cx="8280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2"/>
              </a:buBlip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 marL="825500" indent="-28575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233488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41475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ru-RU" sz="1400" dirty="0" smtClean="0">
                <a:latin typeface="+mn-lt"/>
              </a:rPr>
              <a:t>Prices do not include cost of 1C: Enterprise 8</a:t>
            </a:r>
            <a:endParaRPr lang="ru-RU" altLang="ru-RU" sz="1400" dirty="0">
              <a:latin typeface="+mn-lt"/>
            </a:endParaRPr>
          </a:p>
        </p:txBody>
      </p:sp>
      <p:graphicFrame>
        <p:nvGraphicFramePr>
          <p:cNvPr id="110855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56233"/>
              </p:ext>
            </p:extLst>
          </p:nvPr>
        </p:nvGraphicFramePr>
        <p:xfrm>
          <a:off x="755650" y="2277764"/>
          <a:ext cx="7920038" cy="3383484"/>
        </p:xfrm>
        <a:graphic>
          <a:graphicData uri="http://schemas.openxmlformats.org/drawingml/2006/table">
            <a:tbl>
              <a:tblPr firstRow="1" firstCol="1" bandCol="1">
                <a:tableStyleId>{9DCAF9ED-07DC-4A11-8D7F-57B35C25682E}</a:tableStyleId>
              </a:tblPr>
              <a:tblGrid>
                <a:gridCol w="5759450"/>
                <a:gridCol w="2160588"/>
              </a:tblGrid>
              <a:tr h="5037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Product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kumimoji="0" lang="ru-RU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719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Alfa-Auto:Car-showroom+Workshop+Auto-spare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parts PROF, edition 5, for one user(software security)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62 000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720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Alpha-Auto:</a:t>
                      </a:r>
                      <a:r>
                        <a:rPr kumimoji="0" lang="en-US" altLang="ru-RU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Car-showroom+Workshop+</a:t>
                      </a: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Auto-spare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parts PROF, edition 5, for one user(hardware-based security)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64 000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719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Alpha-Auto:</a:t>
                      </a:r>
                      <a:r>
                        <a:rPr kumimoji="0" lang="en-US" altLang="ru-RU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Workshop</a:t>
                      </a: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+Auto-spare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parts PROF, edition 5, package for 5 users (software security)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44 000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720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Alpha-Auto:</a:t>
                      </a:r>
                      <a:r>
                        <a:rPr kumimoji="0" lang="en-US" altLang="ru-RU" sz="14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Workshop</a:t>
                      </a:r>
                      <a:r>
                        <a:rPr kumimoji="0" lang="en-US" altLang="ru-RU" sz="1400" b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+Auto-spare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parts PROF, edition 5, package for 5 users (hardware-based security)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5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2400" kern="0" dirty="0"/>
              <a:t>Price </a:t>
            </a:r>
            <a:r>
              <a:rPr lang="en-US" altLang="ru-RU" sz="2400" kern="0" dirty="0" smtClean="0"/>
              <a:t>list</a:t>
            </a:r>
            <a:endParaRPr lang="ru-RU" sz="2400" dirty="0"/>
          </a:p>
        </p:txBody>
      </p:sp>
      <p:graphicFrame>
        <p:nvGraphicFramePr>
          <p:cNvPr id="138323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5204"/>
              </p:ext>
            </p:extLst>
          </p:nvPr>
        </p:nvGraphicFramePr>
        <p:xfrm>
          <a:off x="755576" y="2276872"/>
          <a:ext cx="7921119" cy="2706257"/>
        </p:xfrm>
        <a:graphic>
          <a:graphicData uri="http://schemas.openxmlformats.org/drawingml/2006/table">
            <a:tbl>
              <a:tblPr firstRow="1" firstCol="1" bandCol="1">
                <a:tableStyleId>{9DCAF9ED-07DC-4A11-8D7F-57B35C25682E}</a:tableStyleId>
              </a:tblPr>
              <a:tblGrid>
                <a:gridCol w="5851935"/>
                <a:gridCol w="2069184"/>
              </a:tblGrid>
              <a:tr h="50375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Licenses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anchor="ctr" horzOverflow="overflow"/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Price,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anchor="ctr" horzOverflow="overflow"/>
                </a:tc>
              </a:tr>
              <a:tr h="422275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Additional license for 1 user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</a:tr>
              <a:tr h="42068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Additional license for 5 user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19 800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</a:tr>
              <a:tr h="42068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Additional license for 10 user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38 000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</a:tr>
              <a:tr h="422275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Additional license for 25 user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88 000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</a:tr>
              <a:tr h="420688"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Additional license for 50 user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  <a:tc>
                  <a:txBody>
                    <a:bodyPr/>
                    <a:lstStyle>
                      <a:lvl1pPr marL="342900" indent="-3429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165 000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101546" marR="101546" horzOverflow="overflow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74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179512" y="1772816"/>
            <a:ext cx="8280400" cy="4857750"/>
          </a:xfrm>
        </p:spPr>
        <p:txBody>
          <a:bodyPr>
            <a:normAutofit/>
          </a:bodyPr>
          <a:lstStyle/>
          <a:p>
            <a:r>
              <a:rPr lang="en-US" altLang="ru-RU" sz="1800" dirty="0" smtClean="0"/>
              <a:t>Licenses for additional workplaces</a:t>
            </a:r>
            <a:r>
              <a:rPr lang="ru-RU" altLang="ru-RU" sz="1800" dirty="0" smtClean="0"/>
              <a:t>: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41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Price list</a:t>
            </a:r>
            <a:endParaRPr lang="ru-RU" altLang="ru-RU" sz="2400" b="1" dirty="0" smtClean="0"/>
          </a:p>
        </p:txBody>
      </p:sp>
      <p:sp>
        <p:nvSpPr>
          <p:cNvPr id="77827" name="Rectangle 3"/>
          <p:cNvSpPr>
            <a:spLocks noGrp="1" noChangeAspect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ru-RU" sz="1800" dirty="0" smtClean="0"/>
              <a:t>Licenses for additional modules of Alfa-Auto</a:t>
            </a:r>
            <a:r>
              <a:rPr lang="ru-RU" altLang="ru-RU" sz="1800" dirty="0" smtClean="0"/>
              <a:t>:</a:t>
            </a:r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800" dirty="0" smtClean="0"/>
          </a:p>
          <a:p>
            <a:pPr marL="360363" indent="-360363">
              <a:buFontTx/>
              <a:buNone/>
            </a:pPr>
            <a:endParaRPr lang="ru-RU" altLang="ru-RU" sz="1600" dirty="0" smtClean="0"/>
          </a:p>
        </p:txBody>
      </p:sp>
      <p:graphicFrame>
        <p:nvGraphicFramePr>
          <p:cNvPr id="13215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09390"/>
              </p:ext>
            </p:extLst>
          </p:nvPr>
        </p:nvGraphicFramePr>
        <p:xfrm>
          <a:off x="755650" y="2276872"/>
          <a:ext cx="7920806" cy="2337099"/>
        </p:xfrm>
        <a:graphic>
          <a:graphicData uri="http://schemas.openxmlformats.org/drawingml/2006/table">
            <a:tbl>
              <a:tblPr firstRow="1" firstCol="1" bandCol="1">
                <a:tableStyleId>{9DCAF9ED-07DC-4A11-8D7F-57B35C25682E}</a:tableStyleId>
              </a:tblPr>
              <a:tblGrid>
                <a:gridCol w="5813956"/>
                <a:gridCol w="2106850"/>
              </a:tblGrid>
              <a:tr h="5040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Additions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Price</a:t>
                      </a:r>
                      <a:r>
                        <a:rPr kumimoji="0" lang="ru-RU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alt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492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 “Alfa-Auto”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Work time logging, edition 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42 000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4868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 “Alfa-Auto”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Customer Relationship Management, edition 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26 000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4492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 “Alfa-Auto”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Interface with Audatex, edition 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24 000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  <a:tr h="4476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Addition “Alfa-Auto”</a:t>
                      </a: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</a:t>
                      </a:r>
                      <a:r>
                        <a:rPr kumimoji="0" lang="en-US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Technical checkup, edition 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8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20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400">
                          <a:solidFill>
                            <a:srgbClr val="333333"/>
                          </a:solidFill>
                          <a:latin typeface="Tahoma" pitchFamily="34" charset="0"/>
                          <a:cs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14 000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7848" name="Rectangle 3"/>
          <p:cNvSpPr>
            <a:spLocks noChangeAspect="1" noChangeArrowheads="1"/>
          </p:cNvSpPr>
          <p:nvPr/>
        </p:nvSpPr>
        <p:spPr bwMode="auto">
          <a:xfrm>
            <a:off x="684088" y="5733256"/>
            <a:ext cx="8280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2"/>
              </a:buBlip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 marL="825500" indent="-28575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1233488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marL="1641475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ru-RU" sz="1400" dirty="0">
                <a:latin typeface="+mn-lt"/>
              </a:rPr>
              <a:t>Prices do not include cost of 1C: Enterprise 8</a:t>
            </a:r>
            <a:endParaRPr lang="ru-RU" altLang="ru-RU" sz="14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Licensing</a:t>
            </a:r>
            <a:endParaRPr lang="ru-RU" altLang="ru-RU" sz="2400" b="1" dirty="0" smtClean="0"/>
          </a:p>
        </p:txBody>
      </p:sp>
      <p:sp>
        <p:nvSpPr>
          <p:cNvPr id="78851" name="Rectangle 3"/>
          <p:cNvSpPr>
            <a:spLocks noGrp="1" noChangeAspect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60363" indent="-360363"/>
            <a:r>
              <a:rPr lang="en-US" altLang="ru-RU" sz="1600" dirty="0" smtClean="0">
                <a:solidFill>
                  <a:srgbClr val="FFC000"/>
                </a:solidFill>
              </a:rPr>
              <a:t>“Alfa-Auto, edition 5”</a:t>
            </a:r>
            <a:r>
              <a:rPr lang="en-US" altLang="ru-RU" sz="1600" dirty="0" smtClean="0">
                <a:solidFill>
                  <a:schemeClr val="tx1"/>
                </a:solidFill>
              </a:rPr>
              <a:t> is not a stand-alone program, it is intended for use with platform </a:t>
            </a:r>
            <a:r>
              <a:rPr lang="en-US" altLang="ru-RU" sz="1600" dirty="0" smtClean="0">
                <a:solidFill>
                  <a:srgbClr val="FFC000"/>
                </a:solidFill>
              </a:rPr>
              <a:t>“1C:Enterprise 8.2”</a:t>
            </a:r>
            <a:endParaRPr lang="ru-RU" altLang="ru-RU" sz="1600" dirty="0" smtClean="0">
              <a:solidFill>
                <a:srgbClr val="FFC000"/>
              </a:solidFill>
            </a:endParaRPr>
          </a:p>
          <a:p>
            <a:pPr marL="360363" indent="-360363"/>
            <a:r>
              <a:rPr lang="en-US" altLang="ru-RU" sz="1600" dirty="0" smtClean="0"/>
              <a:t>Configuration contains of protected parts of code and uses hardware or software security</a:t>
            </a:r>
            <a:endParaRPr lang="ru-RU" altLang="ru-RU" sz="1600" dirty="0" smtClean="0"/>
          </a:p>
          <a:p>
            <a:pPr marL="360363" lvl="0" indent="-360363"/>
            <a:r>
              <a:rPr lang="en-US" altLang="ru-RU" sz="1600" dirty="0" smtClean="0">
                <a:solidFill>
                  <a:srgbClr val="FFC000"/>
                </a:solidFill>
              </a:rPr>
              <a:t>“</a:t>
            </a:r>
            <a:r>
              <a:rPr lang="en-US" altLang="ru-RU" sz="1600" dirty="0" err="1" smtClean="0">
                <a:solidFill>
                  <a:srgbClr val="FFC000"/>
                </a:solidFill>
              </a:rPr>
              <a:t>Alfa-Auto:Car-showroom+Workshop+Auto-spare</a:t>
            </a:r>
            <a:r>
              <a:rPr lang="en-US" altLang="ru-RU" sz="1600" dirty="0" smtClean="0">
                <a:solidFill>
                  <a:srgbClr val="FFC000"/>
                </a:solidFill>
              </a:rPr>
              <a:t> </a:t>
            </a:r>
            <a:r>
              <a:rPr lang="en-US" altLang="ru-RU" sz="1600" dirty="0">
                <a:solidFill>
                  <a:srgbClr val="FFC000"/>
                </a:solidFill>
              </a:rPr>
              <a:t>parts PROF, edition </a:t>
            </a:r>
            <a:r>
              <a:rPr lang="en-US" altLang="ru-RU" sz="1600" dirty="0" smtClean="0">
                <a:solidFill>
                  <a:srgbClr val="FFC000"/>
                </a:solidFill>
              </a:rPr>
              <a:t>5”</a:t>
            </a:r>
            <a:r>
              <a:rPr lang="en-US" altLang="ru-RU" sz="1600" dirty="0" smtClean="0"/>
              <a:t> includes a license for one workplace</a:t>
            </a:r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ahoma" pitchFamily="34" charset="0"/>
            </a:endParaRPr>
          </a:p>
          <a:p>
            <a:pPr marL="360363" indent="-360363"/>
            <a:r>
              <a:rPr lang="en-US" altLang="ru-RU" sz="1600" dirty="0" smtClean="0">
                <a:solidFill>
                  <a:srgbClr val="FFC000"/>
                </a:solidFill>
              </a:rPr>
              <a:t>“</a:t>
            </a:r>
            <a:r>
              <a:rPr lang="en-US" altLang="ru-RU" sz="1600" dirty="0" err="1">
                <a:solidFill>
                  <a:srgbClr val="FFC000"/>
                </a:solidFill>
              </a:rPr>
              <a:t>Alfa-Auto:Workshop+Auto-spare</a:t>
            </a:r>
            <a:r>
              <a:rPr lang="en-US" altLang="ru-RU" sz="1600" dirty="0">
                <a:solidFill>
                  <a:srgbClr val="FFC000"/>
                </a:solidFill>
              </a:rPr>
              <a:t> parts PROF, edition </a:t>
            </a:r>
            <a:r>
              <a:rPr lang="en-US" altLang="ru-RU" sz="1600" dirty="0" smtClean="0">
                <a:solidFill>
                  <a:srgbClr val="FFC000"/>
                </a:solidFill>
              </a:rPr>
              <a:t>5 </a:t>
            </a:r>
            <a:r>
              <a:rPr lang="en-US" altLang="ru-RU" sz="1600" dirty="0">
                <a:solidFill>
                  <a:srgbClr val="FFC000"/>
                </a:solidFill>
              </a:rPr>
              <a:t>package for 5 users</a:t>
            </a:r>
            <a:r>
              <a:rPr lang="en-US" altLang="ru-RU" sz="1600" dirty="0" smtClean="0">
                <a:solidFill>
                  <a:srgbClr val="FFC000"/>
                </a:solidFill>
              </a:rPr>
              <a:t>”</a:t>
            </a:r>
            <a:r>
              <a:rPr lang="en-US" altLang="ru-RU" sz="1600" dirty="0" smtClean="0"/>
              <a:t> includes a license for 5 workplaces</a:t>
            </a:r>
          </a:p>
          <a:p>
            <a:pPr marL="360363" indent="-360363"/>
            <a:r>
              <a:rPr lang="ru-RU" altLang="ru-RU" sz="1600" dirty="0" smtClean="0"/>
              <a:t> </a:t>
            </a:r>
            <a:r>
              <a:rPr lang="en-US" altLang="ru-RU" sz="1600" dirty="0" smtClean="0"/>
              <a:t>For increasing number of workplaces additional licenses for configuration </a:t>
            </a:r>
            <a:r>
              <a:rPr lang="en-US" altLang="ru-RU" sz="1600" dirty="0" smtClean="0">
                <a:solidFill>
                  <a:srgbClr val="FFC000"/>
                </a:solidFill>
              </a:rPr>
              <a:t>“Alfa-Auto, edition 5” </a:t>
            </a:r>
            <a:r>
              <a:rPr lang="en-US" altLang="ru-RU" sz="1600" dirty="0" smtClean="0"/>
              <a:t>and client licenses for </a:t>
            </a:r>
            <a:r>
              <a:rPr lang="en-US" altLang="ru-RU" sz="1600" dirty="0" smtClean="0">
                <a:solidFill>
                  <a:srgbClr val="FFC000"/>
                </a:solidFill>
              </a:rPr>
              <a:t>“1C:Enterprise”</a:t>
            </a:r>
            <a:r>
              <a:rPr lang="en-US" altLang="ru-RU" sz="1600" dirty="0" smtClean="0"/>
              <a:t> are needed</a:t>
            </a:r>
          </a:p>
          <a:p>
            <a:pPr marL="360363" indent="-360363"/>
            <a:r>
              <a:rPr lang="en-US" altLang="ru-RU" sz="1600" dirty="0"/>
              <a:t>To work in client-server mode, </a:t>
            </a:r>
            <a:r>
              <a:rPr lang="en-US" altLang="ru-RU" sz="1600" dirty="0" smtClean="0"/>
              <a:t>user </a:t>
            </a:r>
            <a:r>
              <a:rPr lang="en-US" altLang="ru-RU" sz="1600" dirty="0"/>
              <a:t>must have a </a:t>
            </a:r>
            <a:r>
              <a:rPr lang="en-US" altLang="ru-RU" sz="1600" dirty="0">
                <a:solidFill>
                  <a:srgbClr val="FFC000"/>
                </a:solidFill>
              </a:rPr>
              <a:t>license </a:t>
            </a:r>
            <a:r>
              <a:rPr lang="en-US" altLang="ru-RU" sz="1600" dirty="0" smtClean="0">
                <a:solidFill>
                  <a:srgbClr val="FFC000"/>
                </a:solidFill>
              </a:rPr>
              <a:t>for server</a:t>
            </a:r>
            <a:endParaRPr lang="ru-RU" altLang="ru-RU" sz="2400" dirty="0" smtClean="0">
              <a:solidFill>
                <a:srgbClr val="FFC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/>
              <a:t>Contact us</a:t>
            </a:r>
            <a:endParaRPr lang="ru-RU" altLang="ru-RU" sz="2400" b="1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713293"/>
              </p:ext>
            </p:extLst>
          </p:nvPr>
        </p:nvGraphicFramePr>
        <p:xfrm>
          <a:off x="107504" y="1783357"/>
          <a:ext cx="8496944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Competitive advantages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561366"/>
              </p:ext>
            </p:extLst>
          </p:nvPr>
        </p:nvGraphicFramePr>
        <p:xfrm>
          <a:off x="251520" y="1783357"/>
          <a:ext cx="8496944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3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2400" b="1" dirty="0" smtClean="0">
                <a:latin typeface="Century" panose="02040604050505020304" pitchFamily="18" charset="0"/>
              </a:rPr>
              <a:t>Implemented business processes</a:t>
            </a:r>
            <a:endParaRPr lang="ru-RU" altLang="ru-RU" sz="2400" b="1" dirty="0" smtClean="0">
              <a:latin typeface="Century" panose="02040604050505020304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1800" dirty="0" smtClean="0"/>
              <a:t>Following </a:t>
            </a:r>
            <a:r>
              <a:rPr lang="en-US" altLang="ru-RU" sz="1800" dirty="0" smtClean="0">
                <a:solidFill>
                  <a:srgbClr val="FFC000"/>
                </a:solidFill>
              </a:rPr>
              <a:t>business processes</a:t>
            </a:r>
            <a:r>
              <a:rPr lang="en-US" altLang="ru-RU" sz="1800" dirty="0" smtClean="0"/>
              <a:t> are implemented in “Alfa-Auto”</a:t>
            </a:r>
          </a:p>
          <a:p>
            <a:endParaRPr lang="ru-RU" altLang="ru-RU" sz="180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691680" y="2245320"/>
            <a:ext cx="6336704" cy="4136008"/>
            <a:chOff x="2051720" y="1885280"/>
            <a:chExt cx="6096000" cy="4064000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2087558965"/>
                </p:ext>
              </p:extLst>
            </p:nvPr>
          </p:nvGraphicFramePr>
          <p:xfrm>
            <a:off x="2051720" y="188528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446" y="2261279"/>
              <a:ext cx="504056" cy="5040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447" y="5085184"/>
              <a:ext cx="504000" cy="504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" t="4186" r="4710" b="4567"/>
            <a:stretch/>
          </p:blipFill>
          <p:spPr>
            <a:xfrm>
              <a:off x="2605902" y="4147349"/>
              <a:ext cx="504000" cy="50578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" t="6688" r="1335" b="520"/>
            <a:stretch/>
          </p:blipFill>
          <p:spPr>
            <a:xfrm>
              <a:off x="2605902" y="3212976"/>
              <a:ext cx="502458" cy="504000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27D3-2B04-4DC9-9663-707A351061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-новая Альфа-Авто">
      <a:dk1>
        <a:srgbClr val="000000"/>
      </a:dk1>
      <a:lt1>
        <a:srgbClr val="FFFFFF"/>
      </a:lt1>
      <a:dk2>
        <a:srgbClr val="006CA0"/>
      </a:dk2>
      <a:lt2>
        <a:srgbClr val="D0E7F8"/>
      </a:lt2>
      <a:accent1>
        <a:srgbClr val="E23A15"/>
      </a:accent1>
      <a:accent2>
        <a:srgbClr val="006CA0"/>
      </a:accent2>
      <a:accent3>
        <a:srgbClr val="FFCC03"/>
      </a:accent3>
      <a:accent4>
        <a:srgbClr val="75B216"/>
      </a:accent4>
      <a:accent5>
        <a:srgbClr val="858585"/>
      </a:accent5>
      <a:accent6>
        <a:srgbClr val="800080"/>
      </a:accent6>
      <a:hlink>
        <a:srgbClr val="FF0000"/>
      </a:hlink>
      <a:folHlink>
        <a:srgbClr val="B2B2B2"/>
      </a:folHlink>
    </a:clrScheme>
    <a:fontScheme name="Другая 1">
      <a:majorFont>
        <a:latin typeface="Century"/>
        <a:ea typeface=""/>
        <a:cs typeface="Tahoma"/>
      </a:majorFont>
      <a:minorFont>
        <a:latin typeface="Verdana"/>
        <a:ea typeface=""/>
        <a:cs typeface="Tahoma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3721</Words>
  <Application>Microsoft Office PowerPoint</Application>
  <PresentationFormat>Экран (4:3)</PresentationFormat>
  <Paragraphs>811</Paragraphs>
  <Slides>77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   </vt:lpstr>
      <vt:lpstr>Product information</vt:lpstr>
      <vt:lpstr>History of Alfa-Auto</vt:lpstr>
      <vt:lpstr>Dealers that use “Alfa-Auto”</vt:lpstr>
      <vt:lpstr>Alfa-Auto user’s “portrait”</vt:lpstr>
      <vt:lpstr>Alfa-Auto geography</vt:lpstr>
      <vt:lpstr>Main purposes of implementing “Alfa-Auto”</vt:lpstr>
      <vt:lpstr>Competitive advantages</vt:lpstr>
      <vt:lpstr>Implemented business processes</vt:lpstr>
      <vt:lpstr>           Business processes            Sales of spare parts wholesale</vt:lpstr>
      <vt:lpstr>Workflow diagram  Sales of spare parts wholesale</vt:lpstr>
      <vt:lpstr>           Business processes             Sales of spare parts in retail</vt:lpstr>
      <vt:lpstr>Workflow diagram Sales of spare parts in retail</vt:lpstr>
      <vt:lpstr>           Business processes             Сar repairs/Workshop</vt:lpstr>
      <vt:lpstr>Workflow diagram Repair of automobiles</vt:lpstr>
      <vt:lpstr>           Business processes             Automobile sales</vt:lpstr>
      <vt:lpstr>Workflow diagram Car sales </vt:lpstr>
      <vt:lpstr>Alfa-Auto subsystems</vt:lpstr>
      <vt:lpstr>Spare part’s card</vt:lpstr>
      <vt:lpstr>Pricing by spare parts </vt:lpstr>
      <vt:lpstr>Discounts at spare parts </vt:lpstr>
      <vt:lpstr>Price lists of the suppliers</vt:lpstr>
      <vt:lpstr>Lost demand</vt:lpstr>
      <vt:lpstr>Customer’s order</vt:lpstr>
      <vt:lpstr>Purchase order</vt:lpstr>
      <vt:lpstr>Adjustment orders</vt:lpstr>
      <vt:lpstr>Cart\basket</vt:lpstr>
      <vt:lpstr>Replacement spare parts</vt:lpstr>
      <vt:lpstr>Receipt of goods to warehouse</vt:lpstr>
      <vt:lpstr>Sales of spare parts</vt:lpstr>
      <vt:lpstr>Warehouse documents</vt:lpstr>
      <vt:lpstr>Warehouse and sales reports</vt:lpstr>
      <vt:lpstr>Planning the visit of customer</vt:lpstr>
      <vt:lpstr>Labor time and pricing</vt:lpstr>
      <vt:lpstr>Pre-calculation</vt:lpstr>
      <vt:lpstr>Work Order</vt:lpstr>
      <vt:lpstr>Work Order</vt:lpstr>
      <vt:lpstr>Service campaign</vt:lpstr>
      <vt:lpstr>Act of disagreement</vt:lpstr>
      <vt:lpstr>Subcontracted work</vt:lpstr>
      <vt:lpstr>Work time logging</vt:lpstr>
      <vt:lpstr>Workplace in auto-service</vt:lpstr>
      <vt:lpstr>Workplace in auto-service Functional panel: Customers and car</vt:lpstr>
      <vt:lpstr>Workplace in auto-service Functional panel: Calculation</vt:lpstr>
      <vt:lpstr>Workplace in auto-service Functional panel: Appointment for repair</vt:lpstr>
      <vt:lpstr>Workplace in auto-service Functional panel: Appointment for repair</vt:lpstr>
      <vt:lpstr>Workplace in auto-service Functional panel: Automobile arrival</vt:lpstr>
      <vt:lpstr>Workplace in auto-service Functional panel: Work Order journal</vt:lpstr>
      <vt:lpstr>Workplace in auto-service Functional panel: Reports</vt:lpstr>
      <vt:lpstr>Auto-service monitor</vt:lpstr>
      <vt:lpstr>Storage tires</vt:lpstr>
      <vt:lpstr>Workshop reports</vt:lpstr>
      <vt:lpstr>Car models and grades</vt:lpstr>
      <vt:lpstr>Car characteristics</vt:lpstr>
      <vt:lpstr>Customer’s car order</vt:lpstr>
      <vt:lpstr>Customer’s car order</vt:lpstr>
      <vt:lpstr>Operations with the car</vt:lpstr>
      <vt:lpstr>Test drive</vt:lpstr>
      <vt:lpstr>Car showroom reports</vt:lpstr>
      <vt:lpstr>Mutual settlements</vt:lpstr>
      <vt:lpstr>Movement of funds</vt:lpstr>
      <vt:lpstr>Income and expenses</vt:lpstr>
      <vt:lpstr>Budgeting</vt:lpstr>
      <vt:lpstr>Customer relationship</vt:lpstr>
      <vt:lpstr>Other assets </vt:lpstr>
      <vt:lpstr>Managing and service</vt:lpstr>
      <vt:lpstr>Shop equipment</vt:lpstr>
      <vt:lpstr>Activity analysis of business organization</vt:lpstr>
      <vt:lpstr>Tools for customer capture</vt:lpstr>
      <vt:lpstr>Commercial information protection</vt:lpstr>
      <vt:lpstr>Integration with other applications</vt:lpstr>
      <vt:lpstr>Technical support and updates</vt:lpstr>
      <vt:lpstr>Price list</vt:lpstr>
      <vt:lpstr>Price list</vt:lpstr>
      <vt:lpstr>Price list</vt:lpstr>
      <vt:lpstr>Licensing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Ten</dc:creator>
  <cp:lastModifiedBy>Gavrilov Vladimir</cp:lastModifiedBy>
  <cp:revision>112</cp:revision>
  <dcterms:created xsi:type="dcterms:W3CDTF">2015-03-11T08:20:25Z</dcterms:created>
  <dcterms:modified xsi:type="dcterms:W3CDTF">2015-04-06T13:19:13Z</dcterms:modified>
</cp:coreProperties>
</file>